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3"/>
  </p:sldMasterIdLst>
  <p:notesMasterIdLst>
    <p:notesMasterId r:id="rId16"/>
  </p:notesMasterIdLst>
  <p:handoutMasterIdLst>
    <p:handoutMasterId r:id="rId17"/>
  </p:handoutMasterIdLst>
  <p:sldIdLst>
    <p:sldId id="587" r:id="rId4"/>
    <p:sldId id="588" r:id="rId5"/>
    <p:sldId id="589" r:id="rId6"/>
    <p:sldId id="590" r:id="rId7"/>
    <p:sldId id="591" r:id="rId8"/>
    <p:sldId id="592" r:id="rId9"/>
    <p:sldId id="593" r:id="rId10"/>
    <p:sldId id="594" r:id="rId11"/>
    <p:sldId id="485" r:id="rId12"/>
    <p:sldId id="569" r:id="rId13"/>
    <p:sldId id="570" r:id="rId14"/>
    <p:sldId id="481" r:id="rId15"/>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5"/>
    <a:srgbClr val="CC6600"/>
    <a:srgbClr val="FFFFCC"/>
    <a:srgbClr val="78BE21"/>
    <a:srgbClr val="FF9933"/>
    <a:srgbClr val="FF5050"/>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65554" autoAdjust="0"/>
  </p:normalViewPr>
  <p:slideViewPr>
    <p:cSldViewPr snapToGrid="0">
      <p:cViewPr varScale="1">
        <p:scale>
          <a:sx n="76" d="100"/>
          <a:sy n="76" d="100"/>
        </p:scale>
        <p:origin x="444" y="9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3676"/>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A6211E-7894-4CDD-8839-129C58529B1A}" type="doc">
      <dgm:prSet loTypeId="urn:microsoft.com/office/officeart/2005/8/layout/hProcess9" loCatId="process" qsTypeId="urn:microsoft.com/office/officeart/2005/8/quickstyle/simple1" qsCatId="simple" csTypeId="urn:microsoft.com/office/officeart/2005/8/colors/colorful1" csCatId="colorful" phldr="1"/>
      <dgm:spPr/>
    </dgm:pt>
    <dgm:pt modelId="{3B6F18BF-D0DE-4539-8001-D1D91B5F5F00}">
      <dgm:prSet phldrT="[Text]"/>
      <dgm:spPr/>
      <dgm:t>
        <a:bodyPr/>
        <a:lstStyle/>
        <a:p>
          <a:r>
            <a:rPr lang="en-US" dirty="0" smtClean="0"/>
            <a:t>Handout/Qns</a:t>
          </a:r>
          <a:endParaRPr lang="en-US" dirty="0"/>
        </a:p>
      </dgm:t>
    </dgm:pt>
    <dgm:pt modelId="{D613F485-63D6-4C3C-9BAA-F158B9066D53}" type="parTrans" cxnId="{517758AE-3D1B-4B5B-B8F4-777EF4EA8F56}">
      <dgm:prSet/>
      <dgm:spPr/>
      <dgm:t>
        <a:bodyPr/>
        <a:lstStyle/>
        <a:p>
          <a:endParaRPr lang="en-US"/>
        </a:p>
      </dgm:t>
    </dgm:pt>
    <dgm:pt modelId="{8BB6933B-5B75-4E92-9C5F-984F337FE5D5}" type="sibTrans" cxnId="{517758AE-3D1B-4B5B-B8F4-777EF4EA8F56}">
      <dgm:prSet/>
      <dgm:spPr/>
      <dgm:t>
        <a:bodyPr/>
        <a:lstStyle/>
        <a:p>
          <a:endParaRPr lang="en-US"/>
        </a:p>
      </dgm:t>
    </dgm:pt>
    <dgm:pt modelId="{6E41E898-D2E5-40D4-874D-3EFA56F2C322}">
      <dgm:prSet phldrT="[Text]"/>
      <dgm:spPr/>
      <dgm:t>
        <a:bodyPr/>
        <a:lstStyle/>
        <a:p>
          <a:r>
            <a:rPr lang="en-US" dirty="0" smtClean="0"/>
            <a:t>Group discussion</a:t>
          </a:r>
          <a:endParaRPr lang="en-US" dirty="0"/>
        </a:p>
      </dgm:t>
    </dgm:pt>
    <dgm:pt modelId="{B6F0CB37-C4B9-4FE9-B509-768194A3544B}" type="parTrans" cxnId="{009BD604-EC9E-46B3-9048-F95C766C72C5}">
      <dgm:prSet/>
      <dgm:spPr/>
      <dgm:t>
        <a:bodyPr/>
        <a:lstStyle/>
        <a:p>
          <a:endParaRPr lang="en-US"/>
        </a:p>
      </dgm:t>
    </dgm:pt>
    <dgm:pt modelId="{5E461470-ED5C-4F8C-A79E-CF2EC3571763}" type="sibTrans" cxnId="{009BD604-EC9E-46B3-9048-F95C766C72C5}">
      <dgm:prSet/>
      <dgm:spPr/>
      <dgm:t>
        <a:bodyPr/>
        <a:lstStyle/>
        <a:p>
          <a:endParaRPr lang="en-US"/>
        </a:p>
      </dgm:t>
    </dgm:pt>
    <dgm:pt modelId="{2BE8144C-60F4-4FB8-9E97-141495103D1E}">
      <dgm:prSet phldrT="[Text]"/>
      <dgm:spPr/>
      <dgm:t>
        <a:bodyPr/>
        <a:lstStyle/>
        <a:p>
          <a:r>
            <a:rPr lang="en-US" dirty="0" smtClean="0"/>
            <a:t>Report Back </a:t>
          </a:r>
          <a:endParaRPr lang="en-US" dirty="0"/>
        </a:p>
      </dgm:t>
    </dgm:pt>
    <dgm:pt modelId="{3AB9047B-8C70-4C51-916F-1A7AEFAE4D44}" type="parTrans" cxnId="{05C53DF3-5588-4288-917D-401CE34AC9C8}">
      <dgm:prSet/>
      <dgm:spPr/>
      <dgm:t>
        <a:bodyPr/>
        <a:lstStyle/>
        <a:p>
          <a:endParaRPr lang="en-US"/>
        </a:p>
      </dgm:t>
    </dgm:pt>
    <dgm:pt modelId="{B4081FB6-7F0A-4526-8AA5-705F0B6D262E}" type="sibTrans" cxnId="{05C53DF3-5588-4288-917D-401CE34AC9C8}">
      <dgm:prSet/>
      <dgm:spPr/>
      <dgm:t>
        <a:bodyPr/>
        <a:lstStyle/>
        <a:p>
          <a:endParaRPr lang="en-US"/>
        </a:p>
      </dgm:t>
    </dgm:pt>
    <dgm:pt modelId="{39113111-1BB1-48FB-A9DA-5EEB2E42E640}" type="pres">
      <dgm:prSet presAssocID="{9FA6211E-7894-4CDD-8839-129C58529B1A}" presName="CompostProcess" presStyleCnt="0">
        <dgm:presLayoutVars>
          <dgm:dir/>
          <dgm:resizeHandles val="exact"/>
        </dgm:presLayoutVars>
      </dgm:prSet>
      <dgm:spPr/>
    </dgm:pt>
    <dgm:pt modelId="{A3AEA787-E618-40F1-A28B-03231E26BDE9}" type="pres">
      <dgm:prSet presAssocID="{9FA6211E-7894-4CDD-8839-129C58529B1A}" presName="arrow" presStyleLbl="bgShp" presStyleIdx="0" presStyleCnt="1"/>
      <dgm:spPr/>
    </dgm:pt>
    <dgm:pt modelId="{E9485DAD-C505-47F1-9FF9-BFF8E487DF8F}" type="pres">
      <dgm:prSet presAssocID="{9FA6211E-7894-4CDD-8839-129C58529B1A}" presName="linearProcess" presStyleCnt="0"/>
      <dgm:spPr/>
    </dgm:pt>
    <dgm:pt modelId="{7B368B5D-FDF5-4162-898D-84227C960F52}" type="pres">
      <dgm:prSet presAssocID="{3B6F18BF-D0DE-4539-8001-D1D91B5F5F00}" presName="textNode" presStyleLbl="node1" presStyleIdx="0" presStyleCnt="3">
        <dgm:presLayoutVars>
          <dgm:bulletEnabled val="1"/>
        </dgm:presLayoutVars>
      </dgm:prSet>
      <dgm:spPr/>
      <dgm:t>
        <a:bodyPr/>
        <a:lstStyle/>
        <a:p>
          <a:endParaRPr lang="en-US"/>
        </a:p>
      </dgm:t>
    </dgm:pt>
    <dgm:pt modelId="{044AB7C8-2984-4C30-BA65-CE95FCBE1EF5}" type="pres">
      <dgm:prSet presAssocID="{8BB6933B-5B75-4E92-9C5F-984F337FE5D5}" presName="sibTrans" presStyleCnt="0"/>
      <dgm:spPr/>
    </dgm:pt>
    <dgm:pt modelId="{9ED91F27-EF19-4521-B3AF-CF971DD02F0D}" type="pres">
      <dgm:prSet presAssocID="{6E41E898-D2E5-40D4-874D-3EFA56F2C322}" presName="textNode" presStyleLbl="node1" presStyleIdx="1" presStyleCnt="3">
        <dgm:presLayoutVars>
          <dgm:bulletEnabled val="1"/>
        </dgm:presLayoutVars>
      </dgm:prSet>
      <dgm:spPr/>
      <dgm:t>
        <a:bodyPr/>
        <a:lstStyle/>
        <a:p>
          <a:endParaRPr lang="en-US"/>
        </a:p>
      </dgm:t>
    </dgm:pt>
    <dgm:pt modelId="{AF9CFC70-4838-41DC-8601-F1A5C5D828E7}" type="pres">
      <dgm:prSet presAssocID="{5E461470-ED5C-4F8C-A79E-CF2EC3571763}" presName="sibTrans" presStyleCnt="0"/>
      <dgm:spPr/>
    </dgm:pt>
    <dgm:pt modelId="{21338F06-8EE6-4B54-90BC-9F40029E6197}" type="pres">
      <dgm:prSet presAssocID="{2BE8144C-60F4-4FB8-9E97-141495103D1E}" presName="textNode" presStyleLbl="node1" presStyleIdx="2" presStyleCnt="3">
        <dgm:presLayoutVars>
          <dgm:bulletEnabled val="1"/>
        </dgm:presLayoutVars>
      </dgm:prSet>
      <dgm:spPr/>
      <dgm:t>
        <a:bodyPr/>
        <a:lstStyle/>
        <a:p>
          <a:endParaRPr lang="en-US"/>
        </a:p>
      </dgm:t>
    </dgm:pt>
  </dgm:ptLst>
  <dgm:cxnLst>
    <dgm:cxn modelId="{95FB7C08-927B-41F1-88FE-18EB2DAEB684}" type="presOf" srcId="{2BE8144C-60F4-4FB8-9E97-141495103D1E}" destId="{21338F06-8EE6-4B54-90BC-9F40029E6197}" srcOrd="0" destOrd="0" presId="urn:microsoft.com/office/officeart/2005/8/layout/hProcess9"/>
    <dgm:cxn modelId="{05C53DF3-5588-4288-917D-401CE34AC9C8}" srcId="{9FA6211E-7894-4CDD-8839-129C58529B1A}" destId="{2BE8144C-60F4-4FB8-9E97-141495103D1E}" srcOrd="2" destOrd="0" parTransId="{3AB9047B-8C70-4C51-916F-1A7AEFAE4D44}" sibTransId="{B4081FB6-7F0A-4526-8AA5-705F0B6D262E}"/>
    <dgm:cxn modelId="{788D4CAE-CAB7-402B-8589-D571B17C96D1}" type="presOf" srcId="{3B6F18BF-D0DE-4539-8001-D1D91B5F5F00}" destId="{7B368B5D-FDF5-4162-898D-84227C960F52}" srcOrd="0" destOrd="0" presId="urn:microsoft.com/office/officeart/2005/8/layout/hProcess9"/>
    <dgm:cxn modelId="{75A929C9-006E-477D-A679-A61BC7B8B197}" type="presOf" srcId="{6E41E898-D2E5-40D4-874D-3EFA56F2C322}" destId="{9ED91F27-EF19-4521-B3AF-CF971DD02F0D}" srcOrd="0" destOrd="0" presId="urn:microsoft.com/office/officeart/2005/8/layout/hProcess9"/>
    <dgm:cxn modelId="{517758AE-3D1B-4B5B-B8F4-777EF4EA8F56}" srcId="{9FA6211E-7894-4CDD-8839-129C58529B1A}" destId="{3B6F18BF-D0DE-4539-8001-D1D91B5F5F00}" srcOrd="0" destOrd="0" parTransId="{D613F485-63D6-4C3C-9BAA-F158B9066D53}" sibTransId="{8BB6933B-5B75-4E92-9C5F-984F337FE5D5}"/>
    <dgm:cxn modelId="{C0AB3B6D-9953-4E9E-825B-B290C9D99BF5}" type="presOf" srcId="{9FA6211E-7894-4CDD-8839-129C58529B1A}" destId="{39113111-1BB1-48FB-A9DA-5EEB2E42E640}" srcOrd="0" destOrd="0" presId="urn:microsoft.com/office/officeart/2005/8/layout/hProcess9"/>
    <dgm:cxn modelId="{009BD604-EC9E-46B3-9048-F95C766C72C5}" srcId="{9FA6211E-7894-4CDD-8839-129C58529B1A}" destId="{6E41E898-D2E5-40D4-874D-3EFA56F2C322}" srcOrd="1" destOrd="0" parTransId="{B6F0CB37-C4B9-4FE9-B509-768194A3544B}" sibTransId="{5E461470-ED5C-4F8C-A79E-CF2EC3571763}"/>
    <dgm:cxn modelId="{542C5011-AEB5-46EB-994A-2EA4752F75A7}" type="presParOf" srcId="{39113111-1BB1-48FB-A9DA-5EEB2E42E640}" destId="{A3AEA787-E618-40F1-A28B-03231E26BDE9}" srcOrd="0" destOrd="0" presId="urn:microsoft.com/office/officeart/2005/8/layout/hProcess9"/>
    <dgm:cxn modelId="{5673CCA5-D07B-4E09-B45D-ED1B8237EC9B}" type="presParOf" srcId="{39113111-1BB1-48FB-A9DA-5EEB2E42E640}" destId="{E9485DAD-C505-47F1-9FF9-BFF8E487DF8F}" srcOrd="1" destOrd="0" presId="urn:microsoft.com/office/officeart/2005/8/layout/hProcess9"/>
    <dgm:cxn modelId="{8946BC51-D532-455C-9E84-455CAF52D86A}" type="presParOf" srcId="{E9485DAD-C505-47F1-9FF9-BFF8E487DF8F}" destId="{7B368B5D-FDF5-4162-898D-84227C960F52}" srcOrd="0" destOrd="0" presId="urn:microsoft.com/office/officeart/2005/8/layout/hProcess9"/>
    <dgm:cxn modelId="{2CC41A15-A463-4E87-8D47-A230AD13FB8F}" type="presParOf" srcId="{E9485DAD-C505-47F1-9FF9-BFF8E487DF8F}" destId="{044AB7C8-2984-4C30-BA65-CE95FCBE1EF5}" srcOrd="1" destOrd="0" presId="urn:microsoft.com/office/officeart/2005/8/layout/hProcess9"/>
    <dgm:cxn modelId="{1B846291-074A-437F-A344-6D25F7E5B1CA}" type="presParOf" srcId="{E9485DAD-C505-47F1-9FF9-BFF8E487DF8F}" destId="{9ED91F27-EF19-4521-B3AF-CF971DD02F0D}" srcOrd="2" destOrd="0" presId="urn:microsoft.com/office/officeart/2005/8/layout/hProcess9"/>
    <dgm:cxn modelId="{C34F0E24-9DC3-44E4-AB68-86C23D2E1202}" type="presParOf" srcId="{E9485DAD-C505-47F1-9FF9-BFF8E487DF8F}" destId="{AF9CFC70-4838-41DC-8601-F1A5C5D828E7}" srcOrd="3" destOrd="0" presId="urn:microsoft.com/office/officeart/2005/8/layout/hProcess9"/>
    <dgm:cxn modelId="{F83BD9E6-0D86-41EB-B29B-B73FBE7167CB}" type="presParOf" srcId="{E9485DAD-C505-47F1-9FF9-BFF8E487DF8F}" destId="{21338F06-8EE6-4B54-90BC-9F40029E619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EA787-E618-40F1-A28B-03231E26BDE9}">
      <dsp:nvSpPr>
        <dsp:cNvPr id="0" name=""/>
        <dsp:cNvSpPr/>
      </dsp:nvSpPr>
      <dsp:spPr>
        <a:xfrm>
          <a:off x="609599" y="0"/>
          <a:ext cx="6908800" cy="1585196"/>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368B5D-FDF5-4162-898D-84227C960F52}">
      <dsp:nvSpPr>
        <dsp:cNvPr id="0" name=""/>
        <dsp:cNvSpPr/>
      </dsp:nvSpPr>
      <dsp:spPr>
        <a:xfrm>
          <a:off x="99" y="475558"/>
          <a:ext cx="2577107" cy="634078"/>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Handout/Qns</a:t>
          </a:r>
          <a:endParaRPr lang="en-US" sz="2600" kern="1200" dirty="0"/>
        </a:p>
      </dsp:txBody>
      <dsp:txXfrm>
        <a:off x="31052" y="506511"/>
        <a:ext cx="2515201" cy="572172"/>
      </dsp:txXfrm>
    </dsp:sp>
    <dsp:sp modelId="{9ED91F27-EF19-4521-B3AF-CF971DD02F0D}">
      <dsp:nvSpPr>
        <dsp:cNvPr id="0" name=""/>
        <dsp:cNvSpPr/>
      </dsp:nvSpPr>
      <dsp:spPr>
        <a:xfrm>
          <a:off x="2775446" y="475558"/>
          <a:ext cx="2577107" cy="634078"/>
        </a:xfrm>
        <a:prstGeom prst="round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Group discussion</a:t>
          </a:r>
          <a:endParaRPr lang="en-US" sz="2600" kern="1200" dirty="0"/>
        </a:p>
      </dsp:txBody>
      <dsp:txXfrm>
        <a:off x="2806399" y="506511"/>
        <a:ext cx="2515201" cy="572172"/>
      </dsp:txXfrm>
    </dsp:sp>
    <dsp:sp modelId="{21338F06-8EE6-4B54-90BC-9F40029E6197}">
      <dsp:nvSpPr>
        <dsp:cNvPr id="0" name=""/>
        <dsp:cNvSpPr/>
      </dsp:nvSpPr>
      <dsp:spPr>
        <a:xfrm>
          <a:off x="5550792" y="475558"/>
          <a:ext cx="2577107" cy="634078"/>
        </a:xfrm>
        <a:prstGeom prst="roundRect">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Report Back </a:t>
          </a:r>
          <a:endParaRPr lang="en-US" sz="2600" kern="1200" dirty="0"/>
        </a:p>
      </dsp:txBody>
      <dsp:txXfrm>
        <a:off x="5581745" y="506511"/>
        <a:ext cx="2515201" cy="57217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944AE4D6-6AC8-442D-8FC6-41E611B7288C}" type="datetimeFigureOut">
              <a:rPr lang="en-US"/>
              <a:pPr>
                <a:defRPr/>
              </a:pPr>
              <a:t>4/2/2018</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7D5675B7-AB48-4A1F-BE1C-365E8644FED9}" type="slidenum">
              <a:rPr lang="en-US"/>
              <a:pPr>
                <a:defRPr/>
              </a:pPr>
              <a:t>‹#›</a:t>
            </a:fld>
            <a:endParaRPr lang="en-US" dirty="0"/>
          </a:p>
        </p:txBody>
      </p:sp>
    </p:spTree>
    <p:extLst>
      <p:ext uri="{BB962C8B-B14F-4D97-AF65-F5344CB8AC3E}">
        <p14:creationId xmlns:p14="http://schemas.microsoft.com/office/powerpoint/2010/main" val="64436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1F17D50C-503D-4B2D-AA4C-91A2D5D5928D}"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5E208F2D-AFF6-40A0-93CE-D159AD40ACBF}" type="slidenum">
              <a:rPr lang="en-US"/>
              <a:pPr>
                <a:defRPr/>
              </a:pPr>
              <a:t>‹#›</a:t>
            </a:fld>
            <a:endParaRPr lang="en-US" dirty="0"/>
          </a:p>
        </p:txBody>
      </p:sp>
    </p:spTree>
    <p:extLst>
      <p:ext uri="{BB962C8B-B14F-4D97-AF65-F5344CB8AC3E}">
        <p14:creationId xmlns:p14="http://schemas.microsoft.com/office/powerpoint/2010/main" val="173467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NeueHaasGroteskText Std"/>
              </a:rPr>
              <a:t>You may have seen the presentations that Nancy Daubenberger that really talked about the content and focus o the PE</a:t>
            </a:r>
          </a:p>
          <a:p>
            <a:pPr eaLnBrk="1" hangingPunct="1">
              <a:spcBef>
                <a:spcPct val="0"/>
              </a:spcBef>
            </a:pPr>
            <a:r>
              <a:rPr lang="en-US" altLang="en-US" smtClean="0">
                <a:latin typeface="NeueHaasGroteskText Std"/>
              </a:rPr>
              <a:t>Today I’m going to focus on how we approached this with the end in mind so we could close the loop.</a:t>
            </a:r>
          </a:p>
        </p:txBody>
      </p:sp>
    </p:spTree>
    <p:extLst>
      <p:ext uri="{BB962C8B-B14F-4D97-AF65-F5344CB8AC3E}">
        <p14:creationId xmlns:p14="http://schemas.microsoft.com/office/powerpoint/2010/main" val="2915288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NeueHaasGroteskText Std"/>
              </a:rPr>
              <a:t>Cori - Set the - </a:t>
            </a:r>
          </a:p>
          <a:p>
            <a:pPr eaLnBrk="1" hangingPunct="1">
              <a:spcBef>
                <a:spcPct val="0"/>
              </a:spcBef>
            </a:pPr>
            <a:r>
              <a:rPr lang="en-US" altLang="en-US" smtClean="0">
                <a:latin typeface="NeueHaasGroteskText Std"/>
              </a:rPr>
              <a:t>Determined methodology: Really wanted a robust, fair, and neutral process</a:t>
            </a:r>
          </a:p>
          <a:p>
            <a:pPr eaLnBrk="1" hangingPunct="1"/>
            <a:r>
              <a:rPr lang="en-US" altLang="en-US" sz="2800" smtClean="0">
                <a:latin typeface="NeueHaasGroteskText Std"/>
              </a:rPr>
              <a:t>Start with education</a:t>
            </a:r>
          </a:p>
          <a:p>
            <a:pPr eaLnBrk="1" hangingPunct="1"/>
            <a:r>
              <a:rPr lang="en-US" altLang="en-US" sz="2800" smtClean="0">
                <a:latin typeface="NeueHaasGroteskText Std"/>
              </a:rPr>
              <a:t>Seek mutual understanding </a:t>
            </a:r>
          </a:p>
          <a:p>
            <a:pPr marL="684213" lvl="1" indent="-227013" eaLnBrk="1" hangingPunct="1"/>
            <a:r>
              <a:rPr lang="en-US" altLang="en-US" sz="2400" smtClean="0">
                <a:latin typeface="NeueHaasGroteskText Std"/>
              </a:rPr>
              <a:t>Share perspectives and interests</a:t>
            </a:r>
          </a:p>
          <a:p>
            <a:pPr marL="684213" lvl="1" indent="-227013" eaLnBrk="1" hangingPunct="1"/>
            <a:r>
              <a:rPr lang="en-US" altLang="en-US" sz="2400" smtClean="0">
                <a:latin typeface="NeueHaasGroteskText Std"/>
              </a:rPr>
              <a:t>Understanding does not mean agreement</a:t>
            </a:r>
          </a:p>
          <a:p>
            <a:pPr eaLnBrk="1" hangingPunct="1"/>
            <a:r>
              <a:rPr lang="en-US" altLang="en-US" sz="2800" smtClean="0">
                <a:latin typeface="NeueHaasGroteskText Std"/>
              </a:rPr>
              <a:t>Invite the public to share – formally and informally</a:t>
            </a:r>
          </a:p>
          <a:p>
            <a:pPr eaLnBrk="1" hangingPunct="1"/>
            <a:r>
              <a:rPr lang="en-US" altLang="en-US" sz="2800" smtClean="0">
                <a:latin typeface="NeueHaasGroteskText Std"/>
              </a:rPr>
              <a:t>Use active listening</a:t>
            </a:r>
          </a:p>
          <a:p>
            <a:pPr eaLnBrk="1" hangingPunct="1"/>
            <a:r>
              <a:rPr lang="en-US" altLang="en-US" sz="2800" smtClean="0">
                <a:latin typeface="NeueHaasGroteskText Std"/>
              </a:rPr>
              <a:t>Manage expectations</a:t>
            </a:r>
          </a:p>
          <a:p>
            <a:pPr marL="684213" lvl="1" indent="-227013" eaLnBrk="1" hangingPunct="1"/>
            <a:r>
              <a:rPr lang="en-US" altLang="en-US" sz="2400" smtClean="0">
                <a:latin typeface="NeueHaasGroteskText Std"/>
              </a:rPr>
              <a:t>What will happen with this feedback?</a:t>
            </a:r>
          </a:p>
          <a:p>
            <a:pPr eaLnBrk="1" hangingPunct="1">
              <a:spcBef>
                <a:spcPct val="0"/>
              </a:spcBef>
            </a:pPr>
            <a:endParaRPr lang="en-US" altLang="en-US" smtClean="0">
              <a:latin typeface="NeueHaasGroteskText Std"/>
            </a:endParaRPr>
          </a:p>
          <a:p>
            <a:pPr eaLnBrk="1" hangingPunct="1">
              <a:spcBef>
                <a:spcPct val="0"/>
              </a:spcBef>
            </a:pPr>
            <a:r>
              <a:rPr lang="en-US" altLang="en-US" smtClean="0">
                <a:latin typeface="NeueHaasGroteskText Std"/>
              </a:rPr>
              <a:t>We developed the process with the end in mind, made corrections along the way, and even after our best efforts, there are things we can learn and apply differently in the future.</a:t>
            </a:r>
          </a:p>
        </p:txBody>
      </p:sp>
    </p:spTree>
    <p:extLst>
      <p:ext uri="{BB962C8B-B14F-4D97-AF65-F5344CB8AC3E}">
        <p14:creationId xmlns:p14="http://schemas.microsoft.com/office/powerpoint/2010/main" val="359750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NeueHaasGroteskText Std"/>
              </a:rPr>
              <a:t>Cori – </a:t>
            </a:r>
          </a:p>
          <a:p>
            <a:pPr eaLnBrk="1" hangingPunct="1">
              <a:spcBef>
                <a:spcPct val="0"/>
              </a:spcBef>
            </a:pPr>
            <a:r>
              <a:rPr lang="en-US" altLang="en-US" smtClean="0">
                <a:latin typeface="NeueHaasGroteskText Std"/>
              </a:rPr>
              <a:t>As mentioned earlier, everything started with education. MnDOT shared what they do with the stakeholders and with the public during the listening sessions. At the same time, they managed expectations – first by sharing our priority. Then we shared all of the other considerations we need to keep in mind as we make decisions. We also went into the laws, the regulations, and provided statistics to further illustrate the complexity of the topic.</a:t>
            </a:r>
          </a:p>
        </p:txBody>
      </p:sp>
    </p:spTree>
    <p:extLst>
      <p:ext uri="{BB962C8B-B14F-4D97-AF65-F5344CB8AC3E}">
        <p14:creationId xmlns:p14="http://schemas.microsoft.com/office/powerpoint/2010/main" val="4211625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latin typeface="NeueHaasGroteskText Std"/>
              </a:rPr>
              <a:t>Cori or Jed – </a:t>
            </a:r>
          </a:p>
          <a:p>
            <a:r>
              <a:rPr lang="en-US" altLang="en-US" smtClean="0">
                <a:latin typeface="NeueHaasGroteskText Std"/>
              </a:rPr>
              <a:t>Speak to providing a summary on the website. In hindsight, if we had planned on that, we could have asked for contact info</a:t>
            </a:r>
          </a:p>
          <a:p>
            <a:endParaRPr lang="en-US" altLang="en-US" smtClean="0">
              <a:latin typeface="NeueHaasGroteskText Std"/>
            </a:endParaRPr>
          </a:p>
        </p:txBody>
      </p:sp>
    </p:spTree>
    <p:extLst>
      <p:ext uri="{BB962C8B-B14F-4D97-AF65-F5344CB8AC3E}">
        <p14:creationId xmlns:p14="http://schemas.microsoft.com/office/powerpoint/2010/main" val="3790281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latin typeface="NeueHaasGroteskText Std"/>
              </a:rPr>
              <a:t>Jed</a:t>
            </a:r>
          </a:p>
          <a:p>
            <a:r>
              <a:rPr lang="en-US" altLang="en-US" smtClean="0">
                <a:latin typeface="NeueHaasGroteskText Std"/>
              </a:rPr>
              <a:t>Speak to providing a summary on the website. In hindsight, if we had planned on that, we could have asked for contact info</a:t>
            </a:r>
          </a:p>
          <a:p>
            <a:endParaRPr lang="en-US" altLang="en-US" smtClean="0">
              <a:latin typeface="NeueHaasGroteskText Std"/>
            </a:endParaRPr>
          </a:p>
        </p:txBody>
      </p:sp>
    </p:spTree>
    <p:extLst>
      <p:ext uri="{BB962C8B-B14F-4D97-AF65-F5344CB8AC3E}">
        <p14:creationId xmlns:p14="http://schemas.microsoft.com/office/powerpoint/2010/main" val="317440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latin typeface="NeueHaasGroteskText Std"/>
              </a:rPr>
              <a:t>Jed</a:t>
            </a:r>
          </a:p>
        </p:txBody>
      </p:sp>
    </p:spTree>
    <p:extLst>
      <p:ext uri="{BB962C8B-B14F-4D97-AF65-F5344CB8AC3E}">
        <p14:creationId xmlns:p14="http://schemas.microsoft.com/office/powerpoint/2010/main" val="2313009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NeueHaasGroteskText Std"/>
              </a:rPr>
              <a:t>Jed - We included visuals of the roadways in MN and isolated just those that we were discussing. This helped frame the discussion and narrow it down to the State Highway ROW.</a:t>
            </a:r>
          </a:p>
          <a:p>
            <a:pPr eaLnBrk="1" hangingPunct="1">
              <a:spcBef>
                <a:spcPct val="0"/>
              </a:spcBef>
            </a:pPr>
            <a:endParaRPr lang="en-US" altLang="en-US" smtClean="0">
              <a:latin typeface="NeueHaasGroteskText Std"/>
            </a:endParaRPr>
          </a:p>
          <a:p>
            <a:pPr eaLnBrk="1" hangingPunct="1">
              <a:spcBef>
                <a:spcPct val="0"/>
              </a:spcBef>
            </a:pPr>
            <a:endParaRPr lang="en-US" altLang="en-US" smtClean="0">
              <a:latin typeface="NeueHaasGroteskText Std"/>
            </a:endParaRPr>
          </a:p>
          <a:p>
            <a:pPr eaLnBrk="1" hangingPunct="1">
              <a:spcBef>
                <a:spcPct val="0"/>
              </a:spcBef>
            </a:pPr>
            <a:r>
              <a:rPr lang="en-US" altLang="en-US" smtClean="0">
                <a:latin typeface="NeueHaasGroteskText Std"/>
              </a:rPr>
              <a:t>First image:</a:t>
            </a:r>
          </a:p>
          <a:p>
            <a:pPr eaLnBrk="1" hangingPunct="1">
              <a:spcBef>
                <a:spcPct val="0"/>
              </a:spcBef>
            </a:pPr>
            <a:endParaRPr lang="en-US" altLang="en-US" smtClean="0">
              <a:latin typeface="NeueHaasGroteskText Std"/>
            </a:endParaRPr>
          </a:p>
          <a:p>
            <a:pPr eaLnBrk="1" hangingPunct="1">
              <a:spcBef>
                <a:spcPct val="0"/>
              </a:spcBef>
            </a:pPr>
            <a:r>
              <a:rPr lang="en-US" altLang="en-US" smtClean="0">
                <a:latin typeface="NeueHaasGroteskText Std"/>
              </a:rPr>
              <a:t>MnDOT manages Interstate, US and MN State Highways</a:t>
            </a:r>
          </a:p>
          <a:p>
            <a:pPr eaLnBrk="1" hangingPunct="1">
              <a:spcBef>
                <a:spcPct val="0"/>
              </a:spcBef>
            </a:pPr>
            <a:r>
              <a:rPr lang="en-US" altLang="en-US" smtClean="0">
                <a:latin typeface="NeueHaasGroteskText Std"/>
              </a:rPr>
              <a:t>We own approximately 12,000 miles of road in MN which equates to approximately 175,000 acres of green space (roadside, medians, etc)</a:t>
            </a:r>
          </a:p>
          <a:p>
            <a:pPr eaLnBrk="1" hangingPunct="1">
              <a:spcBef>
                <a:spcPct val="0"/>
              </a:spcBef>
            </a:pPr>
            <a:endParaRPr lang="en-US" altLang="en-US" smtClean="0">
              <a:latin typeface="NeueHaasGroteskText Std"/>
            </a:endParaRPr>
          </a:p>
          <a:p>
            <a:pPr eaLnBrk="1" hangingPunct="1">
              <a:spcBef>
                <a:spcPct val="0"/>
              </a:spcBef>
            </a:pPr>
            <a:r>
              <a:rPr lang="en-US" altLang="en-US" smtClean="0">
                <a:latin typeface="NeueHaasGroteskText Std"/>
              </a:rPr>
              <a:t>Second Image: </a:t>
            </a:r>
          </a:p>
          <a:p>
            <a:pPr eaLnBrk="1" hangingPunct="1">
              <a:spcBef>
                <a:spcPct val="0"/>
              </a:spcBef>
            </a:pPr>
            <a:r>
              <a:rPr lang="en-US" altLang="en-US" smtClean="0">
                <a:latin typeface="NeueHaasGroteskText Std"/>
              </a:rPr>
              <a:t>When we add in the additional city, county, township roads, you can see that MnDOT manages approximately 10% of the roads in MN.</a:t>
            </a:r>
          </a:p>
        </p:txBody>
      </p:sp>
    </p:spTree>
    <p:extLst>
      <p:ext uri="{BB962C8B-B14F-4D97-AF65-F5344CB8AC3E}">
        <p14:creationId xmlns:p14="http://schemas.microsoft.com/office/powerpoint/2010/main" val="999660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latin typeface="NeueHaasGroteskText Std"/>
              </a:rPr>
              <a:t>Cori – </a:t>
            </a:r>
          </a:p>
          <a:p>
            <a:pPr eaLnBrk="1" hangingPunct="1"/>
            <a:r>
              <a:rPr lang="en-US" altLang="en-US" smtClean="0">
                <a:latin typeface="NeueHaasGroteskText Std"/>
              </a:rPr>
              <a:t>We did add the address form to the bottom of the form and to the last powerpoint slide after we realized what we had missed. By then we had already had a couple of listening sessions and so we missed an opportunity for feedback. </a:t>
            </a:r>
          </a:p>
          <a:p>
            <a:pPr eaLnBrk="1" hangingPunct="1"/>
            <a:r>
              <a:rPr lang="en-US" altLang="en-US" smtClean="0">
                <a:latin typeface="NeueHaasGroteskText Std"/>
              </a:rPr>
              <a:t>We intentionally did not ask for contact information because we thought it would hinder people signing up to speak and because it was private data. In hindsight, we could have explored making it optional with the intent and purpose of allowing us to share the final version. </a:t>
            </a:r>
          </a:p>
          <a:p>
            <a:pPr eaLnBrk="1" hangingPunct="1"/>
            <a:endParaRPr lang="en-US" altLang="en-US" smtClean="0">
              <a:latin typeface="NeueHaasGroteskText Std"/>
            </a:endParaRPr>
          </a:p>
        </p:txBody>
      </p:sp>
    </p:spTree>
    <p:extLst>
      <p:ext uri="{BB962C8B-B14F-4D97-AF65-F5344CB8AC3E}">
        <p14:creationId xmlns:p14="http://schemas.microsoft.com/office/powerpoint/2010/main" val="1793064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2"/>
          </a:solidFill>
        </p:spPr>
        <p:txBody>
          <a:bodyPr lIns="182880" tIns="91440" rIns="182880" bIns="91440" spcCol="0">
            <a:normAutofit/>
          </a:bodyPr>
          <a:lstStyle>
            <a:lvl1pPr algn="ctr">
              <a:lnSpc>
                <a:spcPct val="90000"/>
              </a:lnSpc>
              <a:defRPr sz="3600" baseline="0">
                <a:solidFill>
                  <a:schemeClr val="tx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67460CE1-606B-414B-8E58-3F9459125A04}"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FC5C676E-E192-4D4E-BF93-236CC65A1F36}" type="slidenum">
              <a:rPr lang="en-US"/>
              <a:pPr>
                <a:defRPr/>
              </a:pPr>
              <a:t>‹#›</a:t>
            </a:fld>
            <a:endParaRPr lang="en-US" dirty="0"/>
          </a:p>
        </p:txBody>
      </p:sp>
    </p:spTree>
    <p:extLst>
      <p:ext uri="{BB962C8B-B14F-4D97-AF65-F5344CB8AC3E}">
        <p14:creationId xmlns:p14="http://schemas.microsoft.com/office/powerpoint/2010/main" val="417902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1"/>
          </a:solidFill>
        </p:spPr>
        <p:txBody>
          <a:bodyPr lIns="182880" tIns="91440" rIns="182880" bIns="91440" spcCol="0">
            <a:normAutofit/>
          </a:bodyPr>
          <a:lstStyle>
            <a:lvl1pPr algn="ctr">
              <a:lnSpc>
                <a:spcPct val="90000"/>
              </a:lnSpc>
              <a:defRPr sz="3600" baseline="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79C9FD91-7260-4B35-A1C5-5FE2D6E7F83B}"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C66770FD-8232-4116-8079-E84B3E62E23D}" type="slidenum">
              <a:rPr lang="en-US"/>
              <a:pPr>
                <a:defRPr/>
              </a:pPr>
              <a:t>‹#›</a:t>
            </a:fld>
            <a:endParaRPr lang="en-US" dirty="0"/>
          </a:p>
        </p:txBody>
      </p:sp>
    </p:spTree>
    <p:extLst>
      <p:ext uri="{BB962C8B-B14F-4D97-AF65-F5344CB8AC3E}">
        <p14:creationId xmlns:p14="http://schemas.microsoft.com/office/powerpoint/2010/main" val="417598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sp>
        <p:nvSpPr>
          <p:cNvPr id="5" name="Rectangle 4"/>
          <p:cNvSpPr/>
          <p:nvPr userDrawn="1"/>
        </p:nvSpPr>
        <p:spPr>
          <a:xfrm>
            <a:off x="0" y="4773613"/>
            <a:ext cx="12192000" cy="208438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8150" y="60007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3477837"/>
            <a:ext cx="12192000" cy="1295182"/>
          </a:xfrm>
          <a:solidFill>
            <a:schemeClr val="accent1"/>
          </a:solidFill>
        </p:spPr>
        <p:txBody>
          <a:bodyPr lIns="182880" tIns="91440" rIns="182880" bIns="91440">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041204"/>
            <a:ext cx="6587067" cy="1097128"/>
          </a:xfrm>
        </p:spPr>
        <p:txBody>
          <a:bodyPr>
            <a:normAutofit/>
          </a:bodyPr>
          <a:lstStyle>
            <a:lvl1pPr marL="0" indent="0" algn="ctr">
              <a:spcBef>
                <a:spcPts val="0"/>
              </a:spcBef>
              <a:buNone/>
              <a:defRPr sz="1800" baseline="0"/>
            </a:lvl1pPr>
          </a:lstStyle>
          <a:p>
            <a:pPr lvl="0"/>
            <a:r>
              <a:rPr lang="en-US" smtClean="0"/>
              <a:t>Click to edit Master text styles</a:t>
            </a:r>
          </a:p>
          <a:p>
            <a:pPr lvl="1"/>
            <a:r>
              <a:rPr lang="en-US" smtClean="0"/>
              <a:t>Second level</a:t>
            </a:r>
          </a:p>
        </p:txBody>
      </p:sp>
      <p:sp>
        <p:nvSpPr>
          <p:cNvPr id="6" name="Picture Placeholder 5"/>
          <p:cNvSpPr>
            <a:spLocks noGrp="1"/>
          </p:cNvSpPr>
          <p:nvPr>
            <p:ph type="pic" sz="quarter" idx="17"/>
          </p:nvPr>
        </p:nvSpPr>
        <p:spPr>
          <a:xfrm>
            <a:off x="0" y="0"/>
            <a:ext cx="12192000" cy="3380732"/>
          </a:xfrm>
        </p:spPr>
        <p:txBody>
          <a:bodyPr rtlCol="0">
            <a:normAutofit/>
          </a:bodyPr>
          <a:lstStyle/>
          <a:p>
            <a:pPr lvl="0"/>
            <a:endParaRPr lang="en-US" noProof="0" dirty="0"/>
          </a:p>
        </p:txBody>
      </p:sp>
      <p:sp>
        <p:nvSpPr>
          <p:cNvPr id="8" name="Footer Placeholder 4"/>
          <p:cNvSpPr>
            <a:spLocks noGrp="1"/>
          </p:cNvSpPr>
          <p:nvPr>
            <p:ph type="ftr" sz="quarter" idx="18"/>
          </p:nvPr>
        </p:nvSpPr>
        <p:spPr>
          <a:xfrm>
            <a:off x="6253163" y="6138863"/>
            <a:ext cx="5588000" cy="365125"/>
          </a:xfrm>
        </p:spPr>
        <p:txBody>
          <a:bodyPr anchor="b"/>
          <a:lstStyle>
            <a:lvl1pPr algn="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2293773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Table Placeholder 9"/>
          <p:cNvSpPr>
            <a:spLocks noGrp="1"/>
          </p:cNvSpPr>
          <p:nvPr>
            <p:ph type="tbl" sz="quarter" idx="13"/>
          </p:nvPr>
        </p:nvSpPr>
        <p:spPr>
          <a:xfrm>
            <a:off x="838200" y="1335088"/>
            <a:ext cx="10515600" cy="4841875"/>
          </a:xfrm>
        </p:spPr>
        <p:txBody>
          <a:bodyPr rtlCol="0">
            <a:normAutofit/>
          </a:bodyPr>
          <a:lstStyle/>
          <a:p>
            <a:pPr lvl="0"/>
            <a:endParaRPr lang="en-US" noProof="0" dirty="0"/>
          </a:p>
        </p:txBody>
      </p:sp>
      <p:sp>
        <p:nvSpPr>
          <p:cNvPr id="6" name="Date Placeholder 3"/>
          <p:cNvSpPr>
            <a:spLocks noGrp="1"/>
          </p:cNvSpPr>
          <p:nvPr>
            <p:ph type="dt" sz="half" idx="14"/>
          </p:nvPr>
        </p:nvSpPr>
        <p:spPr/>
        <p:txBody>
          <a:bodyPr/>
          <a:lstStyle>
            <a:lvl1pPr>
              <a:defRPr/>
            </a:lvl1pPr>
          </a:lstStyle>
          <a:p>
            <a:pPr>
              <a:defRPr/>
            </a:pPr>
            <a:fld id="{DEF4704F-6296-4B5D-A9B6-18B4DB5294C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93E89B5C-3FEA-4EC4-BFDA-69468FEA9DD5}" type="slidenum">
              <a:rPr lang="en-US"/>
              <a:pPr>
                <a:defRPr/>
              </a:pPr>
              <a:t>‹#›</a:t>
            </a:fld>
            <a:endParaRPr lang="en-US" dirty="0"/>
          </a:p>
        </p:txBody>
      </p:sp>
    </p:spTree>
    <p:extLst>
      <p:ext uri="{BB962C8B-B14F-4D97-AF65-F5344CB8AC3E}">
        <p14:creationId xmlns:p14="http://schemas.microsoft.com/office/powerpoint/2010/main" val="1729173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7048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ctrTitle"/>
          </p:nvPr>
        </p:nvSpPr>
        <p:spPr>
          <a:xfrm>
            <a:off x="0" y="4188564"/>
            <a:ext cx="12192000" cy="1199223"/>
          </a:xfrm>
          <a:solidFill>
            <a:schemeClr val="accent1"/>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440970"/>
          </a:xfrm>
        </p:spPr>
        <p:txBody>
          <a:bodyPr>
            <a:normAutofit/>
          </a:bodyPr>
          <a:lstStyle>
            <a:lvl1pPr marL="0" indent="0" algn="ctr">
              <a:buNone/>
              <a:defRPr sz="1800" baseline="0"/>
            </a:lvl1pPr>
          </a:lstStyle>
          <a:p>
            <a:pPr lvl="0"/>
            <a:r>
              <a:rPr lang="en-US" smtClean="0"/>
              <a:t>Click to edit Master text styles</a:t>
            </a:r>
          </a:p>
        </p:txBody>
      </p:sp>
      <p:sp>
        <p:nvSpPr>
          <p:cNvPr id="11" name="Picture Placeholder 2"/>
          <p:cNvSpPr>
            <a:spLocks noGrp="1"/>
          </p:cNvSpPr>
          <p:nvPr>
            <p:ph type="pic" sz="quarter" idx="13"/>
          </p:nvPr>
        </p:nvSpPr>
        <p:spPr>
          <a:xfrm>
            <a:off x="0" y="1789113"/>
            <a:ext cx="12192000" cy="2298700"/>
          </a:xfrm>
        </p:spPr>
        <p:txBody>
          <a:bodyPr rtlCol="0">
            <a:normAutofit/>
          </a:bodyPr>
          <a:lstStyle/>
          <a:p>
            <a:pPr lvl="0"/>
            <a:r>
              <a:rPr lang="en-US" noProof="0" dirty="0" smtClean="0"/>
              <a:t>Click icon to add picture</a:t>
            </a:r>
            <a:endParaRPr lang="en-US" noProof="0" dirty="0"/>
          </a:p>
        </p:txBody>
      </p:sp>
      <p:sp>
        <p:nvSpPr>
          <p:cNvPr id="7" name="Date Placeholder 17"/>
          <p:cNvSpPr>
            <a:spLocks noGrp="1"/>
          </p:cNvSpPr>
          <p:nvPr>
            <p:ph type="dt" sz="half" idx="15"/>
          </p:nvPr>
        </p:nvSpPr>
        <p:spPr/>
        <p:txBody>
          <a:bodyPr/>
          <a:lstStyle>
            <a:lvl1pPr>
              <a:defRPr/>
            </a:lvl1pPr>
          </a:lstStyle>
          <a:p>
            <a:pPr>
              <a:defRPr/>
            </a:pPr>
            <a:fld id="{3DC6545D-720B-417E-A072-5163D5C973FF}" type="datetime1">
              <a:rPr lang="en-US"/>
              <a:pPr>
                <a:defRPr/>
              </a:pPr>
              <a:t>4/2/2018</a:t>
            </a:fld>
            <a:endParaRPr lang="en-US" dirty="0"/>
          </a:p>
        </p:txBody>
      </p:sp>
      <p:sp>
        <p:nvSpPr>
          <p:cNvPr id="8" name="Footer Placeholder 4"/>
          <p:cNvSpPr>
            <a:spLocks noGrp="1"/>
          </p:cNvSpPr>
          <p:nvPr>
            <p:ph type="ftr" sz="quarter" idx="16"/>
          </p:nvPr>
        </p:nvSpPr>
        <p:spPr/>
        <p:txBody>
          <a:bodyPr/>
          <a:lstStyle>
            <a:lvl1pPr algn="ctr">
              <a:defRPr sz="1200">
                <a:solidFill>
                  <a:schemeClr val="tx2"/>
                </a:solidFill>
              </a:defRPr>
            </a:lvl1pPr>
          </a:lstStyle>
          <a:p>
            <a:pPr>
              <a:defRPr/>
            </a:pPr>
            <a:r>
              <a:rPr lang="en-US"/>
              <a:t>PE Workshop 2018</a:t>
            </a:r>
          </a:p>
        </p:txBody>
      </p:sp>
      <p:sp>
        <p:nvSpPr>
          <p:cNvPr id="9" name="Slide Number Placeholder 18"/>
          <p:cNvSpPr>
            <a:spLocks noGrp="1"/>
          </p:cNvSpPr>
          <p:nvPr>
            <p:ph type="sldNum" sz="quarter" idx="17"/>
          </p:nvPr>
        </p:nvSpPr>
        <p:spPr/>
        <p:txBody>
          <a:bodyPr/>
          <a:lstStyle>
            <a:lvl1pPr>
              <a:defRPr/>
            </a:lvl1pPr>
          </a:lstStyle>
          <a:p>
            <a:pPr>
              <a:defRPr/>
            </a:pPr>
            <a:fld id="{770913F9-E394-4D13-917F-F85BF191692B}" type="slidenum">
              <a:rPr lang="en-US"/>
              <a:pPr>
                <a:defRPr/>
              </a:pPr>
              <a:t>‹#›</a:t>
            </a:fld>
            <a:endParaRPr lang="en-US" dirty="0"/>
          </a:p>
        </p:txBody>
      </p:sp>
    </p:spTree>
    <p:extLst>
      <p:ext uri="{BB962C8B-B14F-4D97-AF65-F5344CB8AC3E}">
        <p14:creationId xmlns:p14="http://schemas.microsoft.com/office/powerpoint/2010/main" val="10695732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8F82F50F-1D3C-4DC3-8419-635403A5C6EA}"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2"/>
          </p:nvPr>
        </p:nvSpPr>
        <p:spPr/>
        <p:txBody>
          <a:bodyPr/>
          <a:lstStyle>
            <a:lvl1pPr>
              <a:defRPr/>
            </a:lvl1pPr>
          </a:lstStyle>
          <a:p>
            <a:pPr>
              <a:defRPr/>
            </a:pPr>
            <a:fld id="{F47284B2-FDF2-4734-B5A8-233FC7269ED0}" type="slidenum">
              <a:rPr lang="en-US"/>
              <a:pPr>
                <a:defRPr/>
              </a:pPr>
              <a:t>‹#›</a:t>
            </a:fld>
            <a:endParaRPr lang="en-US" dirty="0"/>
          </a:p>
        </p:txBody>
      </p:sp>
    </p:spTree>
    <p:extLst>
      <p:ext uri="{BB962C8B-B14F-4D97-AF65-F5344CB8AC3E}">
        <p14:creationId xmlns:p14="http://schemas.microsoft.com/office/powerpoint/2010/main" val="4211277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accent2"/>
              </a:solidFill>
            </a:endParaRPr>
          </a:p>
        </p:txBody>
      </p:sp>
      <p:sp>
        <p:nvSpPr>
          <p:cNvPr id="1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10"/>
          </p:nvPr>
        </p:nvSpPr>
        <p:spPr/>
        <p:txBody>
          <a:bodyPr/>
          <a:lstStyle>
            <a:lvl1pPr>
              <a:defRPr/>
            </a:lvl1pPr>
          </a:lstStyle>
          <a:p>
            <a:pPr>
              <a:defRPr/>
            </a:pPr>
            <a:fld id="{BBB4BB62-C59F-46BA-9326-C12C511EAA40}" type="datetime1">
              <a:rPr lang="en-US"/>
              <a:pPr>
                <a:defRPr/>
              </a:pPr>
              <a:t>4/2/2018</a:t>
            </a:fld>
            <a:endParaRPr lang="en-US" dirty="0"/>
          </a:p>
        </p:txBody>
      </p:sp>
      <p:sp>
        <p:nvSpPr>
          <p:cNvPr id="8"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9" name="Slide Number Placeholder 6"/>
          <p:cNvSpPr>
            <a:spLocks noGrp="1"/>
          </p:cNvSpPr>
          <p:nvPr>
            <p:ph type="sldNum" sz="quarter" idx="12"/>
          </p:nvPr>
        </p:nvSpPr>
        <p:spPr/>
        <p:txBody>
          <a:bodyPr/>
          <a:lstStyle>
            <a:lvl1pPr>
              <a:defRPr/>
            </a:lvl1pPr>
          </a:lstStyle>
          <a:p>
            <a:pPr>
              <a:defRPr/>
            </a:pPr>
            <a:fld id="{C61FF8D7-48AE-4273-9E88-18CB61151718}" type="slidenum">
              <a:rPr lang="en-US"/>
              <a:pPr>
                <a:defRPr/>
              </a:pPr>
              <a:t>‹#›</a:t>
            </a:fld>
            <a:endParaRPr lang="en-US" dirty="0"/>
          </a:p>
        </p:txBody>
      </p:sp>
    </p:spTree>
    <p:extLst>
      <p:ext uri="{BB962C8B-B14F-4D97-AF65-F5344CB8AC3E}">
        <p14:creationId xmlns:p14="http://schemas.microsoft.com/office/powerpoint/2010/main" val="4062419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7276AD25-83CA-4614-8E5E-11FB8E98EBD6}"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 </a:t>
            </a:r>
          </a:p>
        </p:txBody>
      </p:sp>
      <p:sp>
        <p:nvSpPr>
          <p:cNvPr id="8" name="Slide Number Placeholder 5"/>
          <p:cNvSpPr>
            <a:spLocks noGrp="1"/>
          </p:cNvSpPr>
          <p:nvPr>
            <p:ph type="sldNum" sz="quarter" idx="12"/>
          </p:nvPr>
        </p:nvSpPr>
        <p:spPr/>
        <p:txBody>
          <a:bodyPr/>
          <a:lstStyle>
            <a:lvl1pPr>
              <a:defRPr/>
            </a:lvl1pPr>
          </a:lstStyle>
          <a:p>
            <a:pPr>
              <a:defRPr/>
            </a:pPr>
            <a:fld id="{C6484201-B3F2-4264-9D25-B25132A3CF68}" type="slidenum">
              <a:rPr lang="en-US"/>
              <a:pPr>
                <a:defRPr/>
              </a:pPr>
              <a:t>‹#›</a:t>
            </a:fld>
            <a:endParaRPr lang="en-US" dirty="0"/>
          </a:p>
        </p:txBody>
      </p:sp>
    </p:spTree>
    <p:extLst>
      <p:ext uri="{BB962C8B-B14F-4D97-AF65-F5344CB8AC3E}">
        <p14:creationId xmlns:p14="http://schemas.microsoft.com/office/powerpoint/2010/main" val="11714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20E8D9CC-DA6D-429F-A089-69105A3BE4D3}"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2"/>
          </p:nvPr>
        </p:nvSpPr>
        <p:spPr/>
        <p:txBody>
          <a:bodyPr/>
          <a:lstStyle>
            <a:lvl1pPr>
              <a:defRPr/>
            </a:lvl1pPr>
          </a:lstStyle>
          <a:p>
            <a:pPr>
              <a:defRPr/>
            </a:pPr>
            <a:fld id="{F667D570-DAB4-468E-A97D-11BE219CFDD2}" type="slidenum">
              <a:rPr lang="en-US"/>
              <a:pPr>
                <a:defRPr/>
              </a:pPr>
              <a:t>‹#›</a:t>
            </a:fld>
            <a:endParaRPr lang="en-US" dirty="0"/>
          </a:p>
        </p:txBody>
      </p:sp>
    </p:spTree>
    <p:extLst>
      <p:ext uri="{BB962C8B-B14F-4D97-AF65-F5344CB8AC3E}">
        <p14:creationId xmlns:p14="http://schemas.microsoft.com/office/powerpoint/2010/main" val="3850123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4"/>
          </p:nvPr>
        </p:nvSpPr>
        <p:spPr/>
        <p:txBody>
          <a:bodyPr/>
          <a:lstStyle>
            <a:lvl1pPr>
              <a:defRPr/>
            </a:lvl1pPr>
          </a:lstStyle>
          <a:p>
            <a:pPr>
              <a:defRPr/>
            </a:pPr>
            <a:fld id="{E3D68469-6E9F-4715-A727-71943360A3A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4C6C86AA-1127-485C-B01A-4652ACE73402}" type="slidenum">
              <a:rPr lang="en-US"/>
              <a:pPr>
                <a:defRPr/>
              </a:pPr>
              <a:t>‹#›</a:t>
            </a:fld>
            <a:endParaRPr lang="en-US" dirty="0"/>
          </a:p>
        </p:txBody>
      </p:sp>
    </p:spTree>
    <p:extLst>
      <p:ext uri="{BB962C8B-B14F-4D97-AF65-F5344CB8AC3E}">
        <p14:creationId xmlns:p14="http://schemas.microsoft.com/office/powerpoint/2010/main" val="14716685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lvl1pPr>
              <a:defRPr baseline="0"/>
            </a:lvl1p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B09C450B-3293-43CE-8BF3-9F30CFFF7745}" type="datetime1">
              <a:rPr lang="en-US"/>
              <a:pPr>
                <a:defRPr/>
              </a:pPr>
              <a:t>4/2/2018</a:t>
            </a:fld>
            <a:endParaRPr lang="en-US" dirty="0"/>
          </a:p>
        </p:txBody>
      </p:sp>
      <p:sp>
        <p:nvSpPr>
          <p:cNvPr id="6" name="Slide Number Placeholder 5"/>
          <p:cNvSpPr>
            <a:spLocks noGrp="1"/>
          </p:cNvSpPr>
          <p:nvPr>
            <p:ph type="sldNum" sz="quarter" idx="15"/>
          </p:nvPr>
        </p:nvSpPr>
        <p:spPr/>
        <p:txBody>
          <a:bodyPr/>
          <a:lstStyle>
            <a:lvl1pPr>
              <a:defRPr/>
            </a:lvl1pPr>
          </a:lstStyle>
          <a:p>
            <a:pPr>
              <a:defRPr/>
            </a:pPr>
            <a:fld id="{C5B3E90C-FD14-4C64-ACE6-AEE39C41B741}" type="slidenum">
              <a:rPr lang="en-US"/>
              <a:pPr>
                <a:defRPr/>
              </a:pPr>
              <a:t>‹#›</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12149933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lvl1pPr>
          </a:lstStyle>
          <a:p>
            <a:pPr>
              <a:defRPr/>
            </a:pPr>
            <a:fld id="{BDFFE1B0-7ACB-4CD1-9B17-C7A88B782BA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lvl1pPr>
          </a:lstStyle>
          <a:p>
            <a:pPr>
              <a:defRPr/>
            </a:pPr>
            <a:fld id="{85DBDF92-F48C-4424-84C9-03FED250448E}" type="slidenum">
              <a:rPr lang="en-US"/>
              <a:pPr>
                <a:defRPr/>
              </a:pPr>
              <a:t>‹#›</a:t>
            </a:fld>
            <a:endParaRPr lang="en-US" dirty="0"/>
          </a:p>
        </p:txBody>
      </p:sp>
    </p:spTree>
    <p:extLst>
      <p:ext uri="{BB962C8B-B14F-4D97-AF65-F5344CB8AC3E}">
        <p14:creationId xmlns:p14="http://schemas.microsoft.com/office/powerpoint/2010/main" val="818518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62C26BEE-8F4D-4A90-B8F3-10DB6B6BB05D}"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06F34033-8116-4CF5-8A16-5F6A1A09F1DB}" type="slidenum">
              <a:rPr lang="en-US"/>
              <a:pPr>
                <a:defRPr/>
              </a:pPr>
              <a:t>‹#›</a:t>
            </a:fld>
            <a:endParaRPr lang="en-US" dirty="0"/>
          </a:p>
        </p:txBody>
      </p:sp>
    </p:spTree>
    <p:extLst>
      <p:ext uri="{BB962C8B-B14F-4D97-AF65-F5344CB8AC3E}">
        <p14:creationId xmlns:p14="http://schemas.microsoft.com/office/powerpoint/2010/main" val="2463245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AD781B3D-07D8-44CD-92EE-315ACAADB25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D1BD090A-1B35-40C2-B4F1-1F0FED8CAB81}" type="slidenum">
              <a:rPr lang="en-US"/>
              <a:pPr>
                <a:defRPr/>
              </a:pPr>
              <a:t>‹#›</a:t>
            </a:fld>
            <a:endParaRPr lang="en-US" dirty="0"/>
          </a:p>
        </p:txBody>
      </p:sp>
    </p:spTree>
    <p:extLst>
      <p:ext uri="{BB962C8B-B14F-4D97-AF65-F5344CB8AC3E}">
        <p14:creationId xmlns:p14="http://schemas.microsoft.com/office/powerpoint/2010/main" val="3989565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1"/>
          </p:nvPr>
        </p:nvSpPr>
        <p:spPr/>
        <p:txBody>
          <a:bodyPr/>
          <a:lstStyle>
            <a:lvl1pPr algn="l">
              <a:defRPr sz="1200">
                <a:solidFill>
                  <a:schemeClr val="tx2"/>
                </a:solidFill>
              </a:defRPr>
            </a:lvl1pPr>
          </a:lstStyle>
          <a:p>
            <a:pPr>
              <a:defRPr/>
            </a:pPr>
            <a:fld id="{563BAD2A-71CB-4E79-8FDC-F14253133470}"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5"/>
          <p:cNvSpPr>
            <a:spLocks noGrp="1"/>
          </p:cNvSpPr>
          <p:nvPr>
            <p:ph type="sldNum" sz="quarter" idx="13"/>
          </p:nvPr>
        </p:nvSpPr>
        <p:spPr/>
        <p:txBody>
          <a:bodyPr/>
          <a:lstStyle>
            <a:lvl1pPr algn="r">
              <a:defRPr sz="1200">
                <a:solidFill>
                  <a:schemeClr val="tx2"/>
                </a:solidFill>
              </a:defRPr>
            </a:lvl1pPr>
          </a:lstStyle>
          <a:p>
            <a:pPr>
              <a:defRPr/>
            </a:pPr>
            <a:fld id="{03712F4C-5A35-4675-881E-44FBD791938A}" type="slidenum">
              <a:rPr lang="en-US"/>
              <a:pPr>
                <a:defRPr/>
              </a:pPr>
              <a:t>‹#›</a:t>
            </a:fld>
            <a:endParaRPr lang="en-US" dirty="0"/>
          </a:p>
        </p:txBody>
      </p:sp>
    </p:spTree>
    <p:extLst>
      <p:ext uri="{BB962C8B-B14F-4D97-AF65-F5344CB8AC3E}">
        <p14:creationId xmlns:p14="http://schemas.microsoft.com/office/powerpoint/2010/main" val="1546465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80CABCB0-3310-4FA6-B2A8-550A8DEFF1A0}"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E011DE32-2E36-4CCF-ABDA-D6132B648A13}" type="slidenum">
              <a:rPr lang="en-US"/>
              <a:pPr>
                <a:defRPr/>
              </a:pPr>
              <a:t>‹#›</a:t>
            </a:fld>
            <a:endParaRPr lang="en-US" dirty="0"/>
          </a:p>
        </p:txBody>
      </p:sp>
    </p:spTree>
    <p:extLst>
      <p:ext uri="{BB962C8B-B14F-4D97-AF65-F5344CB8AC3E}">
        <p14:creationId xmlns:p14="http://schemas.microsoft.com/office/powerpoint/2010/main" val="346881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B71CE85F-EDF2-4FC7-9F7A-6B3901CBF25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297ED093-3A1F-4B24-BEB4-E8D58CEC6213}" type="slidenum">
              <a:rPr lang="en-US"/>
              <a:pPr>
                <a:defRPr/>
              </a:pPr>
              <a:t>‹#›</a:t>
            </a:fld>
            <a:endParaRPr lang="en-US" dirty="0"/>
          </a:p>
        </p:txBody>
      </p:sp>
    </p:spTree>
    <p:extLst>
      <p:ext uri="{BB962C8B-B14F-4D97-AF65-F5344CB8AC3E}">
        <p14:creationId xmlns:p14="http://schemas.microsoft.com/office/powerpoint/2010/main" val="1835452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rtlCol="0">
            <a:normAutofit/>
          </a:bodyPr>
          <a:lstStyle>
            <a:lvl1pPr>
              <a:buClr>
                <a:schemeClr val="tx1"/>
              </a:buClr>
              <a:defRPr>
                <a:solidFill>
                  <a:schemeClr val="tx1"/>
                </a:solidFill>
              </a:defRPr>
            </a:lvl1pPr>
          </a:lstStyle>
          <a:p>
            <a:pPr lvl="0"/>
            <a:endParaRPr lang="en-US" noProof="0" dirty="0"/>
          </a:p>
        </p:txBody>
      </p:sp>
      <p:sp>
        <p:nvSpPr>
          <p:cNvPr id="5" name="Date Placeholder 3"/>
          <p:cNvSpPr>
            <a:spLocks noGrp="1"/>
          </p:cNvSpPr>
          <p:nvPr>
            <p:ph type="dt" sz="half" idx="14"/>
          </p:nvPr>
        </p:nvSpPr>
        <p:spPr/>
        <p:txBody>
          <a:bodyPr/>
          <a:lstStyle>
            <a:lvl1pPr algn="l">
              <a:defRPr sz="1200">
                <a:solidFill>
                  <a:schemeClr val="tx2"/>
                </a:solidFill>
              </a:defRPr>
            </a:lvl1pPr>
          </a:lstStyle>
          <a:p>
            <a:pPr>
              <a:defRPr/>
            </a:pPr>
            <a:fld id="{6983F0C7-1D1A-46F6-BFE0-8B15467EEC64}" type="datetime1">
              <a:rPr lang="en-US"/>
              <a:pPr>
                <a:defRPr/>
              </a:pPr>
              <a:t>4/2/2018</a:t>
            </a:fld>
            <a:endParaRPr lang="en-US" dirty="0"/>
          </a:p>
        </p:txBody>
      </p:sp>
      <p:sp>
        <p:nvSpPr>
          <p:cNvPr id="9" name="Footer Placeholder 4"/>
          <p:cNvSpPr>
            <a:spLocks noGrp="1"/>
          </p:cNvSpPr>
          <p:nvPr>
            <p:ph type="ftr" sz="quarter" idx="15"/>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0" name="Slide Number Placeholder 5"/>
          <p:cNvSpPr>
            <a:spLocks noGrp="1"/>
          </p:cNvSpPr>
          <p:nvPr>
            <p:ph type="sldNum" sz="quarter" idx="16"/>
          </p:nvPr>
        </p:nvSpPr>
        <p:spPr/>
        <p:txBody>
          <a:bodyPr/>
          <a:lstStyle>
            <a:lvl1pPr algn="r">
              <a:defRPr sz="1200">
                <a:solidFill>
                  <a:schemeClr val="tx2"/>
                </a:solidFill>
              </a:defRPr>
            </a:lvl1pPr>
          </a:lstStyle>
          <a:p>
            <a:pPr>
              <a:defRPr/>
            </a:pPr>
            <a:fld id="{2DE82C38-BDE9-43F0-9E5A-036B06C59EAB}" type="slidenum">
              <a:rPr lang="en-US"/>
              <a:pPr>
                <a:defRPr/>
              </a:pPr>
              <a:t>‹#›</a:t>
            </a:fld>
            <a:endParaRPr lang="en-US" dirty="0"/>
          </a:p>
        </p:txBody>
      </p:sp>
    </p:spTree>
    <p:extLst>
      <p:ext uri="{BB962C8B-B14F-4D97-AF65-F5344CB8AC3E}">
        <p14:creationId xmlns:p14="http://schemas.microsoft.com/office/powerpoint/2010/main" val="727809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16" name="Rectangle 15"/>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Rectangle 1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3646176"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6486020"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4" name="Picture Placeholder 2"/>
          <p:cNvSpPr>
            <a:spLocks noGrp="1"/>
          </p:cNvSpPr>
          <p:nvPr>
            <p:ph type="pic" sz="quarter" idx="20"/>
          </p:nvPr>
        </p:nvSpPr>
        <p:spPr>
          <a:xfrm>
            <a:off x="9325864"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20" name="Date Placeholder 2"/>
          <p:cNvSpPr>
            <a:spLocks noGrp="1"/>
          </p:cNvSpPr>
          <p:nvPr>
            <p:ph type="dt" sz="half" idx="22"/>
          </p:nvPr>
        </p:nvSpPr>
        <p:spPr/>
        <p:txBody>
          <a:bodyPr/>
          <a:lstStyle>
            <a:lvl1pPr>
              <a:defRPr/>
            </a:lvl1pPr>
          </a:lstStyle>
          <a:p>
            <a:pPr>
              <a:defRPr/>
            </a:pPr>
            <a:fld id="{539A0E45-5F61-4258-B1E8-F3A481CB3A81}" type="datetime1">
              <a:rPr lang="en-US"/>
              <a:pPr>
                <a:defRPr/>
              </a:pPr>
              <a:t>4/2/2018</a:t>
            </a:fld>
            <a:endParaRPr lang="en-US" dirty="0"/>
          </a:p>
        </p:txBody>
      </p:sp>
      <p:sp>
        <p:nvSpPr>
          <p:cNvPr id="21"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2" name="Slide Number Placeholder 4"/>
          <p:cNvSpPr>
            <a:spLocks noGrp="1"/>
          </p:cNvSpPr>
          <p:nvPr>
            <p:ph type="sldNum" sz="quarter" idx="24"/>
          </p:nvPr>
        </p:nvSpPr>
        <p:spPr/>
        <p:txBody>
          <a:bodyPr/>
          <a:lstStyle>
            <a:lvl1pPr>
              <a:defRPr/>
            </a:lvl1pPr>
          </a:lstStyle>
          <a:p>
            <a:pPr>
              <a:defRPr/>
            </a:pPr>
            <a:fld id="{4E50E5D5-A21D-4ADA-B616-603EDBA5C51D}" type="slidenum">
              <a:rPr lang="en-US"/>
              <a:pPr>
                <a:defRPr/>
              </a:pPr>
              <a:t>‹#›</a:t>
            </a:fld>
            <a:endParaRPr lang="en-US" dirty="0"/>
          </a:p>
        </p:txBody>
      </p:sp>
    </p:spTree>
    <p:extLst>
      <p:ext uri="{BB962C8B-B14F-4D97-AF65-F5344CB8AC3E}">
        <p14:creationId xmlns:p14="http://schemas.microsoft.com/office/powerpoint/2010/main" val="10634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9" name="Rectangle 8"/>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ectangle 13"/>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Rectangle 1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1572814" y="1964392"/>
            <a:ext cx="2332190" cy="2332190"/>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482454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806755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6" name="Date Placeholder 2"/>
          <p:cNvSpPr>
            <a:spLocks noGrp="1"/>
          </p:cNvSpPr>
          <p:nvPr>
            <p:ph type="dt" sz="half" idx="20"/>
          </p:nvPr>
        </p:nvSpPr>
        <p:spPr/>
        <p:txBody>
          <a:bodyPr/>
          <a:lstStyle>
            <a:lvl1pPr>
              <a:defRPr/>
            </a:lvl1pPr>
          </a:lstStyle>
          <a:p>
            <a:pPr>
              <a:defRPr/>
            </a:pPr>
            <a:fld id="{AB79CAA1-6AF2-4D59-A521-BDEBB3EBBCA4}" type="datetime1">
              <a:rPr lang="en-US"/>
              <a:pPr>
                <a:defRPr/>
              </a:pPr>
              <a:t>4/2/2018</a:t>
            </a:fld>
            <a:endParaRPr lang="en-US" dirty="0"/>
          </a:p>
        </p:txBody>
      </p:sp>
      <p:sp>
        <p:nvSpPr>
          <p:cNvPr id="17" name="Footer Placeholder 4"/>
          <p:cNvSpPr>
            <a:spLocks noGrp="1"/>
          </p:cNvSpPr>
          <p:nvPr>
            <p:ph type="ftr" sz="quarter" idx="2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9" name="Slide Number Placeholder 4"/>
          <p:cNvSpPr>
            <a:spLocks noGrp="1"/>
          </p:cNvSpPr>
          <p:nvPr>
            <p:ph type="sldNum" sz="quarter" idx="22"/>
          </p:nvPr>
        </p:nvSpPr>
        <p:spPr/>
        <p:txBody>
          <a:bodyPr/>
          <a:lstStyle>
            <a:lvl1pPr>
              <a:defRPr/>
            </a:lvl1pPr>
          </a:lstStyle>
          <a:p>
            <a:pPr>
              <a:defRPr/>
            </a:pPr>
            <a:fld id="{162ECEC3-29BB-4705-94EE-A23AACC548F9}" type="slidenum">
              <a:rPr lang="en-US"/>
              <a:pPr>
                <a:defRPr/>
              </a:pPr>
              <a:t>‹#›</a:t>
            </a:fld>
            <a:endParaRPr lang="en-US" dirty="0"/>
          </a:p>
        </p:txBody>
      </p:sp>
    </p:spTree>
    <p:extLst>
      <p:ext uri="{BB962C8B-B14F-4D97-AF65-F5344CB8AC3E}">
        <p14:creationId xmlns:p14="http://schemas.microsoft.com/office/powerpoint/2010/main" val="2326851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17" name="Rectangle 16"/>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Rectangle 1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0" name="Picture Placeholder 2"/>
          <p:cNvSpPr>
            <a:spLocks noGrp="1"/>
          </p:cNvSpPr>
          <p:nvPr>
            <p:ph type="pic" sz="quarter" idx="16"/>
          </p:nvPr>
        </p:nvSpPr>
        <p:spPr>
          <a:xfrm>
            <a:off x="3646176"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2" name="Picture Placeholder 2"/>
          <p:cNvSpPr>
            <a:spLocks noGrp="1"/>
          </p:cNvSpPr>
          <p:nvPr>
            <p:ph type="pic" sz="quarter" idx="18"/>
          </p:nvPr>
        </p:nvSpPr>
        <p:spPr>
          <a:xfrm>
            <a:off x="6486020"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4" name="Picture Placeholder 2"/>
          <p:cNvSpPr>
            <a:spLocks noGrp="1"/>
          </p:cNvSpPr>
          <p:nvPr>
            <p:ph type="pic" sz="quarter" idx="20"/>
          </p:nvPr>
        </p:nvSpPr>
        <p:spPr>
          <a:xfrm>
            <a:off x="9325864"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9" name="Date Placeholder 2"/>
          <p:cNvSpPr>
            <a:spLocks noGrp="1"/>
          </p:cNvSpPr>
          <p:nvPr>
            <p:ph type="dt" sz="half" idx="22"/>
          </p:nvPr>
        </p:nvSpPr>
        <p:spPr/>
        <p:txBody>
          <a:bodyPr/>
          <a:lstStyle>
            <a:lvl1pPr>
              <a:defRPr/>
            </a:lvl1pPr>
          </a:lstStyle>
          <a:p>
            <a:pPr>
              <a:defRPr/>
            </a:pPr>
            <a:fld id="{83446957-53F9-42D6-B293-877A3000FA5B}" type="datetime1">
              <a:rPr lang="en-US"/>
              <a:pPr>
                <a:defRPr/>
              </a:pPr>
              <a:t>4/2/2018</a:t>
            </a:fld>
            <a:endParaRPr lang="en-US" dirty="0"/>
          </a:p>
        </p:txBody>
      </p:sp>
      <p:sp>
        <p:nvSpPr>
          <p:cNvPr id="20"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1" name="Slide Number Placeholder 4"/>
          <p:cNvSpPr>
            <a:spLocks noGrp="1"/>
          </p:cNvSpPr>
          <p:nvPr>
            <p:ph type="sldNum" sz="quarter" idx="24"/>
          </p:nvPr>
        </p:nvSpPr>
        <p:spPr/>
        <p:txBody>
          <a:bodyPr/>
          <a:lstStyle>
            <a:lvl1pPr>
              <a:defRPr/>
            </a:lvl1pPr>
          </a:lstStyle>
          <a:p>
            <a:pPr>
              <a:defRPr/>
            </a:pPr>
            <a:fld id="{EDD705F9-C0CD-4DCB-A589-5C575FD5A0B4}" type="slidenum">
              <a:rPr lang="en-US"/>
              <a:pPr>
                <a:defRPr/>
              </a:pPr>
              <a:t>‹#›</a:t>
            </a:fld>
            <a:endParaRPr lang="en-US" dirty="0"/>
          </a:p>
        </p:txBody>
      </p:sp>
    </p:spTree>
    <p:extLst>
      <p:ext uri="{BB962C8B-B14F-4D97-AF65-F5344CB8AC3E}">
        <p14:creationId xmlns:p14="http://schemas.microsoft.com/office/powerpoint/2010/main" val="1818611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Rectangle 11"/>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3" name="Picture Placeholder 2"/>
          <p:cNvSpPr>
            <a:spLocks noGrp="1"/>
          </p:cNvSpPr>
          <p:nvPr>
            <p:ph type="pic" sz="quarter" idx="14"/>
          </p:nvPr>
        </p:nvSpPr>
        <p:spPr>
          <a:xfrm>
            <a:off x="806331"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7" name="Picture Placeholder 2"/>
          <p:cNvSpPr>
            <a:spLocks noGrp="1"/>
          </p:cNvSpPr>
          <p:nvPr>
            <p:ph type="pic" sz="quarter" idx="19"/>
          </p:nvPr>
        </p:nvSpPr>
        <p:spPr>
          <a:xfrm>
            <a:off x="6199805"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4" name="Date Placeholder 2"/>
          <p:cNvSpPr>
            <a:spLocks noGrp="1"/>
          </p:cNvSpPr>
          <p:nvPr>
            <p:ph type="dt" sz="half" idx="21"/>
          </p:nvPr>
        </p:nvSpPr>
        <p:spPr/>
        <p:txBody>
          <a:bodyPr/>
          <a:lstStyle>
            <a:lvl1pPr>
              <a:defRPr/>
            </a:lvl1pPr>
          </a:lstStyle>
          <a:p>
            <a:pPr>
              <a:defRPr/>
            </a:pPr>
            <a:fld id="{576EA40A-3FF4-43FB-B03D-A1FF18D77978}" type="datetime1">
              <a:rPr lang="en-US"/>
              <a:pPr>
                <a:defRPr/>
              </a:pPr>
              <a:t>4/2/2018</a:t>
            </a:fld>
            <a:endParaRPr lang="en-US" dirty="0"/>
          </a:p>
        </p:txBody>
      </p:sp>
      <p:sp>
        <p:nvSpPr>
          <p:cNvPr id="15"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6" name="Slide Number Placeholder 4"/>
          <p:cNvSpPr>
            <a:spLocks noGrp="1"/>
          </p:cNvSpPr>
          <p:nvPr>
            <p:ph type="sldNum" sz="quarter" idx="23"/>
          </p:nvPr>
        </p:nvSpPr>
        <p:spPr/>
        <p:txBody>
          <a:bodyPr/>
          <a:lstStyle>
            <a:lvl1pPr>
              <a:defRPr/>
            </a:lvl1pPr>
          </a:lstStyle>
          <a:p>
            <a:pPr>
              <a:defRPr/>
            </a:pPr>
            <a:fld id="{37C19D0B-CAA7-44C4-8837-C5BA094C7847}" type="slidenum">
              <a:rPr lang="en-US"/>
              <a:pPr>
                <a:defRPr/>
              </a:pPr>
              <a:t>‹#›</a:t>
            </a:fld>
            <a:endParaRPr lang="en-US" dirty="0"/>
          </a:p>
        </p:txBody>
      </p:sp>
    </p:spTree>
    <p:extLst>
      <p:ext uri="{BB962C8B-B14F-4D97-AF65-F5344CB8AC3E}">
        <p14:creationId xmlns:p14="http://schemas.microsoft.com/office/powerpoint/2010/main" val="31838143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Rectangle 19"/>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3" name="Picture Placeholder 2"/>
          <p:cNvSpPr>
            <a:spLocks noGrp="1"/>
          </p:cNvSpPr>
          <p:nvPr>
            <p:ph type="pic" sz="quarter" idx="14"/>
          </p:nvPr>
        </p:nvSpPr>
        <p:spPr>
          <a:xfrm>
            <a:off x="806331"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8" name="Picture Placeholder 2"/>
          <p:cNvSpPr>
            <a:spLocks noGrp="1"/>
          </p:cNvSpPr>
          <p:nvPr>
            <p:ph type="pic" sz="quarter" idx="19"/>
          </p:nvPr>
        </p:nvSpPr>
        <p:spPr>
          <a:xfrm>
            <a:off x="6199805"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1" name="Date Placeholder 3"/>
          <p:cNvSpPr>
            <a:spLocks noGrp="1"/>
          </p:cNvSpPr>
          <p:nvPr>
            <p:ph type="dt" sz="half" idx="21"/>
          </p:nvPr>
        </p:nvSpPr>
        <p:spPr/>
        <p:txBody>
          <a:bodyPr/>
          <a:lstStyle>
            <a:lvl1pPr>
              <a:defRPr/>
            </a:lvl1pPr>
          </a:lstStyle>
          <a:p>
            <a:pPr>
              <a:defRPr/>
            </a:pPr>
            <a:fld id="{17DB24CA-F040-4930-B6F7-342701B9ADD7}" type="datetime1">
              <a:rPr lang="en-US"/>
              <a:pPr>
                <a:defRPr/>
              </a:pPr>
              <a:t>4/2/2018</a:t>
            </a:fld>
            <a:endParaRPr lang="en-US" dirty="0"/>
          </a:p>
        </p:txBody>
      </p:sp>
      <p:sp>
        <p:nvSpPr>
          <p:cNvPr id="22"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3" name="Slide Number Placeholder 5"/>
          <p:cNvSpPr>
            <a:spLocks noGrp="1"/>
          </p:cNvSpPr>
          <p:nvPr>
            <p:ph type="sldNum" sz="quarter" idx="23"/>
          </p:nvPr>
        </p:nvSpPr>
        <p:spPr/>
        <p:txBody>
          <a:bodyPr/>
          <a:lstStyle>
            <a:lvl1pPr>
              <a:defRPr/>
            </a:lvl1pPr>
          </a:lstStyle>
          <a:p>
            <a:pPr>
              <a:defRPr/>
            </a:pPr>
            <a:fld id="{2DE30200-C562-47E6-84BB-A44386A19A9B}" type="slidenum">
              <a:rPr lang="en-US"/>
              <a:pPr>
                <a:defRPr/>
              </a:pPr>
              <a:t>‹#›</a:t>
            </a:fld>
            <a:endParaRPr lang="en-US" dirty="0"/>
          </a:p>
        </p:txBody>
      </p:sp>
    </p:spTree>
    <p:extLst>
      <p:ext uri="{BB962C8B-B14F-4D97-AF65-F5344CB8AC3E}">
        <p14:creationId xmlns:p14="http://schemas.microsoft.com/office/powerpoint/2010/main" val="1898749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0" name="Date Placeholder 2"/>
          <p:cNvSpPr>
            <a:spLocks noGrp="1"/>
          </p:cNvSpPr>
          <p:nvPr>
            <p:ph type="dt" sz="half" idx="19"/>
          </p:nvPr>
        </p:nvSpPr>
        <p:spPr/>
        <p:txBody>
          <a:bodyPr/>
          <a:lstStyle>
            <a:lvl1pPr>
              <a:defRPr/>
            </a:lvl1pPr>
          </a:lstStyle>
          <a:p>
            <a:pPr>
              <a:defRPr/>
            </a:pPr>
            <a:fld id="{D8BC94F5-A5E2-4EE7-9660-6E59219A005D}" type="datetime1">
              <a:rPr lang="en-US"/>
              <a:pPr>
                <a:defRPr/>
              </a:pPr>
              <a:t>4/2/2018</a:t>
            </a:fld>
            <a:endParaRPr lang="en-US" dirty="0"/>
          </a:p>
        </p:txBody>
      </p:sp>
      <p:sp>
        <p:nvSpPr>
          <p:cNvPr id="11"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2" name="Slide Number Placeholder 4"/>
          <p:cNvSpPr>
            <a:spLocks noGrp="1"/>
          </p:cNvSpPr>
          <p:nvPr>
            <p:ph type="sldNum" sz="quarter" idx="21"/>
          </p:nvPr>
        </p:nvSpPr>
        <p:spPr/>
        <p:txBody>
          <a:bodyPr/>
          <a:lstStyle>
            <a:lvl1pPr>
              <a:defRPr/>
            </a:lvl1pPr>
          </a:lstStyle>
          <a:p>
            <a:pPr>
              <a:defRPr/>
            </a:pPr>
            <a:fld id="{47D44606-7D93-4D75-A2F4-95727616D592}" type="slidenum">
              <a:rPr lang="en-US"/>
              <a:pPr>
                <a:defRPr/>
              </a:pPr>
              <a:t>‹#›</a:t>
            </a:fld>
            <a:endParaRPr lang="en-US" dirty="0"/>
          </a:p>
        </p:txBody>
      </p:sp>
    </p:spTree>
    <p:extLst>
      <p:ext uri="{BB962C8B-B14F-4D97-AF65-F5344CB8AC3E}">
        <p14:creationId xmlns:p14="http://schemas.microsoft.com/office/powerpoint/2010/main" val="33786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9" name="Date Placeholder 3"/>
          <p:cNvSpPr>
            <a:spLocks noGrp="1"/>
          </p:cNvSpPr>
          <p:nvPr>
            <p:ph type="dt" sz="half" idx="19"/>
          </p:nvPr>
        </p:nvSpPr>
        <p:spPr/>
        <p:txBody>
          <a:bodyPr/>
          <a:lstStyle>
            <a:lvl1pPr>
              <a:defRPr/>
            </a:lvl1pPr>
          </a:lstStyle>
          <a:p>
            <a:pPr>
              <a:defRPr/>
            </a:pPr>
            <a:fld id="{46EA698A-CA69-4F3E-817D-46DC655B4C7A}" type="datetime1">
              <a:rPr lang="en-US"/>
              <a:pPr>
                <a:defRPr/>
              </a:pPr>
              <a:t>4/2/2018</a:t>
            </a:fld>
            <a:endParaRPr lang="en-US" dirty="0"/>
          </a:p>
        </p:txBody>
      </p:sp>
      <p:sp>
        <p:nvSpPr>
          <p:cNvPr id="10"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1" name="Slide Number Placeholder 5"/>
          <p:cNvSpPr>
            <a:spLocks noGrp="1"/>
          </p:cNvSpPr>
          <p:nvPr>
            <p:ph type="sldNum" sz="quarter" idx="21"/>
          </p:nvPr>
        </p:nvSpPr>
        <p:spPr/>
        <p:txBody>
          <a:bodyPr/>
          <a:lstStyle>
            <a:lvl1pPr>
              <a:defRPr/>
            </a:lvl1pPr>
          </a:lstStyle>
          <a:p>
            <a:pPr>
              <a:defRPr/>
            </a:pPr>
            <a:fld id="{9F1099F2-C34A-454B-8C7B-7C633CF6C1D6}" type="slidenum">
              <a:rPr lang="en-US"/>
              <a:pPr>
                <a:defRPr/>
              </a:pPr>
              <a:t>‹#›</a:t>
            </a:fld>
            <a:endParaRPr lang="en-US" dirty="0"/>
          </a:p>
        </p:txBody>
      </p:sp>
    </p:spTree>
    <p:extLst>
      <p:ext uri="{BB962C8B-B14F-4D97-AF65-F5344CB8AC3E}">
        <p14:creationId xmlns:p14="http://schemas.microsoft.com/office/powerpoint/2010/main" val="31948060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8"/>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214568739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5148577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83767482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0" name="Table Placeholder 8"/>
          <p:cNvSpPr>
            <a:spLocks noGrp="1"/>
          </p:cNvSpPr>
          <p:nvPr>
            <p:ph type="tbl" sz="quarter" idx="13"/>
          </p:nvPr>
        </p:nvSpPr>
        <p:spPr>
          <a:xfrm>
            <a:off x="2032000" y="2233262"/>
            <a:ext cx="8128000" cy="2966751"/>
          </a:xfrm>
        </p:spPr>
        <p:txBody>
          <a:bodyPr rtlCol="0">
            <a:normAutofit/>
          </a:bodyPr>
          <a:lstStyle/>
          <a:p>
            <a:pPr lvl="0"/>
            <a:endParaRPr lang="en-US" noProof="0" dirty="0"/>
          </a:p>
        </p:txBody>
      </p:sp>
    </p:spTree>
    <p:extLst>
      <p:ext uri="{BB962C8B-B14F-4D97-AF65-F5344CB8AC3E}">
        <p14:creationId xmlns:p14="http://schemas.microsoft.com/office/powerpoint/2010/main" val="1200103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4" name="Table Placeholder 8"/>
          <p:cNvSpPr>
            <a:spLocks noGrp="1"/>
          </p:cNvSpPr>
          <p:nvPr>
            <p:ph type="tbl" sz="quarter" idx="13"/>
          </p:nvPr>
        </p:nvSpPr>
        <p:spPr>
          <a:xfrm>
            <a:off x="2032000" y="2233262"/>
            <a:ext cx="8128000" cy="2966751"/>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4C5D22B4-A2AC-4872-B841-319965876CB4}"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4EE9EE6C-C137-4133-BF62-106514C04FDA}" type="slidenum">
              <a:rPr lang="en-US"/>
              <a:pPr>
                <a:defRPr/>
              </a:pPr>
              <a:t>‹#›</a:t>
            </a:fld>
            <a:endParaRPr lang="en-US" dirty="0"/>
          </a:p>
        </p:txBody>
      </p:sp>
    </p:spTree>
    <p:extLst>
      <p:ext uri="{BB962C8B-B14F-4D97-AF65-F5344CB8AC3E}">
        <p14:creationId xmlns:p14="http://schemas.microsoft.com/office/powerpoint/2010/main" val="2074625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060AB8F2-42A1-4237-979E-C27843C0C420}"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493F0DC2-FC1D-4752-B5AA-4455D061F309}" type="slidenum">
              <a:rPr lang="en-US"/>
              <a:pPr>
                <a:defRPr/>
              </a:pPr>
              <a:t>‹#›</a:t>
            </a:fld>
            <a:endParaRPr lang="en-US" dirty="0"/>
          </a:p>
        </p:txBody>
      </p:sp>
    </p:spTree>
    <p:extLst>
      <p:ext uri="{BB962C8B-B14F-4D97-AF65-F5344CB8AC3E}">
        <p14:creationId xmlns:p14="http://schemas.microsoft.com/office/powerpoint/2010/main" val="2995147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7"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Tree>
    <p:extLst>
      <p:ext uri="{BB962C8B-B14F-4D97-AF65-F5344CB8AC3E}">
        <p14:creationId xmlns:p14="http://schemas.microsoft.com/office/powerpoint/2010/main" val="4035333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3" name="Title 1"/>
          <p:cNvSpPr>
            <a:spLocks noGrp="1"/>
          </p:cNvSpPr>
          <p:nvPr>
            <p:ph type="title"/>
          </p:nvPr>
        </p:nvSpPr>
        <p:spPr>
          <a:xfrm>
            <a:off x="815897" y="287066"/>
            <a:ext cx="3521927" cy="2734914"/>
          </a:xfrm>
        </p:spPr>
        <p:txBody>
          <a:bodyPr/>
          <a:lstStyle>
            <a:lvl1pPr>
              <a:defRPr>
                <a:solidFill>
                  <a:schemeClr val="accent1"/>
                </a:solidFill>
              </a:defRPr>
            </a:lvl1pPr>
          </a:lstStyle>
          <a:p>
            <a:r>
              <a:rPr lang="en-US" smtClean="0"/>
              <a:t>Click to edit Master title style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2"/>
          </p:nvPr>
        </p:nvSpPr>
        <p:spPr/>
        <p:txBody>
          <a:bodyPr/>
          <a:lstStyle>
            <a:lvl1pPr>
              <a:defRPr/>
            </a:lvl1pPr>
          </a:lstStyle>
          <a:p>
            <a:pPr>
              <a:defRPr/>
            </a:pPr>
            <a:fld id="{F04355A1-9F8C-4821-BE6C-BE7C0069DBC6}" type="datetime1">
              <a:rPr lang="en-US"/>
              <a:pPr>
                <a:defRPr/>
              </a:pPr>
              <a:t>4/2/2018</a:t>
            </a:fld>
            <a:endParaRPr lang="en-US" dirty="0"/>
          </a:p>
        </p:txBody>
      </p:sp>
      <p:sp>
        <p:nvSpPr>
          <p:cNvPr id="7" name="Footer Placeholder 4"/>
          <p:cNvSpPr>
            <a:spLocks noGrp="1"/>
          </p:cNvSpPr>
          <p:nvPr>
            <p:ph type="ftr" sz="quarter" idx="1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6"/>
          <p:cNvSpPr>
            <a:spLocks noGrp="1"/>
          </p:cNvSpPr>
          <p:nvPr>
            <p:ph type="sldNum" sz="quarter" idx="14"/>
          </p:nvPr>
        </p:nvSpPr>
        <p:spPr/>
        <p:txBody>
          <a:bodyPr/>
          <a:lstStyle>
            <a:lvl1pPr>
              <a:defRPr/>
            </a:lvl1pPr>
          </a:lstStyle>
          <a:p>
            <a:pPr>
              <a:defRPr/>
            </a:pPr>
            <a:fld id="{22CDA5EC-C879-47AA-9D27-FB5B8FB59D04}" type="slidenum">
              <a:rPr lang="en-US"/>
              <a:pPr>
                <a:defRPr/>
              </a:pPr>
              <a:t>‹#›</a:t>
            </a:fld>
            <a:endParaRPr lang="en-US" dirty="0"/>
          </a:p>
        </p:txBody>
      </p:sp>
    </p:spTree>
    <p:extLst>
      <p:ext uri="{BB962C8B-B14F-4D97-AF65-F5344CB8AC3E}">
        <p14:creationId xmlns:p14="http://schemas.microsoft.com/office/powerpoint/2010/main" val="27945227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3" name="Picture Placeholder 12"/>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87064413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descr="Computer"/>
          <p:cNvPicPr>
            <a:picLocks noChangeAspect="1"/>
          </p:cNvPicPr>
          <p:nvPr userDrawn="1"/>
        </p:nvPicPr>
        <p:blipFill>
          <a:blip r:embed="rId3"/>
          <a:stretch>
            <a:fillRect/>
          </a:stretch>
        </p:blipFill>
        <p:spPr>
          <a:xfrm>
            <a:off x="4713288" y="434975"/>
            <a:ext cx="6827837" cy="6049963"/>
          </a:xfrm>
          <a:prstGeom prst="rect">
            <a:avLst/>
          </a:prstGeom>
          <a:effectLst>
            <a:outerShdw blurRad="76200" dir="18900000" sy="23000" kx="-1200000" algn="bl" rotWithShape="0">
              <a:prstClr val="black">
                <a:alpha val="20000"/>
              </a:prst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Picture Placeholder 12"/>
          <p:cNvSpPr>
            <a:spLocks noGrp="1"/>
          </p:cNvSpPr>
          <p:nvPr>
            <p:ph type="pic" sz="quarter" idx="10"/>
          </p:nvPr>
        </p:nvSpPr>
        <p:spPr>
          <a:xfrm>
            <a:off x="4976787" y="691882"/>
            <a:ext cx="6300787" cy="3411537"/>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1451979-1257-40F7-9B72-F6E6A5307B26}"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5E3C2C0F-216B-4F5E-898A-27D122937A2C}" type="slidenum">
              <a:rPr lang="en-US"/>
              <a:pPr>
                <a:defRPr/>
              </a:pPr>
              <a:t>‹#›</a:t>
            </a:fld>
            <a:endParaRPr lang="en-US" dirty="0"/>
          </a:p>
        </p:txBody>
      </p:sp>
    </p:spTree>
    <p:extLst>
      <p:ext uri="{BB962C8B-B14F-4D97-AF65-F5344CB8AC3E}">
        <p14:creationId xmlns:p14="http://schemas.microsoft.com/office/powerpoint/2010/main" val="14498808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8B0EFE3-4461-4F5E-9D82-632BDE83140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72F9F1D8-6BCD-4579-8C74-79339F8DA55E}" type="slidenum">
              <a:rPr lang="en-US"/>
              <a:pPr>
                <a:defRPr/>
              </a:pPr>
              <a:t>‹#›</a:t>
            </a:fld>
            <a:endParaRPr lang="en-US" dirty="0"/>
          </a:p>
        </p:txBody>
      </p:sp>
    </p:spTree>
    <p:extLst>
      <p:ext uri="{BB962C8B-B14F-4D97-AF65-F5344CB8AC3E}">
        <p14:creationId xmlns:p14="http://schemas.microsoft.com/office/powerpoint/2010/main" val="33632856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6"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60959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6E05AE84-9DE1-44BE-8DC5-E57DE5CC82F3}"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6"/>
          <p:cNvSpPr>
            <a:spLocks noGrp="1"/>
          </p:cNvSpPr>
          <p:nvPr>
            <p:ph type="sldNum" sz="quarter" idx="16"/>
          </p:nvPr>
        </p:nvSpPr>
        <p:spPr/>
        <p:txBody>
          <a:bodyPr/>
          <a:lstStyle>
            <a:lvl1pPr>
              <a:defRPr>
                <a:solidFill>
                  <a:schemeClr val="bg1"/>
                </a:solidFill>
              </a:defRPr>
            </a:lvl1pPr>
          </a:lstStyle>
          <a:p>
            <a:pPr>
              <a:defRPr/>
            </a:pPr>
            <a:fld id="{009E6BC2-2E46-454D-AD85-DD988918F90D}" type="slidenum">
              <a:rPr lang="en-US"/>
              <a:pPr>
                <a:defRPr/>
              </a:pPr>
              <a:t>‹#›</a:t>
            </a:fld>
            <a:endParaRPr lang="en-US" dirty="0"/>
          </a:p>
        </p:txBody>
      </p:sp>
    </p:spTree>
    <p:extLst>
      <p:ext uri="{BB962C8B-B14F-4D97-AF65-F5344CB8AC3E}">
        <p14:creationId xmlns:p14="http://schemas.microsoft.com/office/powerpoint/2010/main" val="1491377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15"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D9E8E8A0-9456-4694-954B-D39F68A103DF}"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70088D26-0C03-4D87-8654-8D1539E26399}" type="slidenum">
              <a:rPr lang="en-US"/>
              <a:pPr>
                <a:defRPr/>
              </a:pPr>
              <a:t>‹#›</a:t>
            </a:fld>
            <a:endParaRPr lang="en-US" dirty="0"/>
          </a:p>
        </p:txBody>
      </p:sp>
    </p:spTree>
    <p:extLst>
      <p:ext uri="{BB962C8B-B14F-4D97-AF65-F5344CB8AC3E}">
        <p14:creationId xmlns:p14="http://schemas.microsoft.com/office/powerpoint/2010/main" val="171054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F0F01156-15AE-4A55-A2A9-D13F22B29D68}"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FAF3A225-F39C-47D9-A4B6-C5EB4823F425}" type="slidenum">
              <a:rPr lang="en-US"/>
              <a:pPr>
                <a:defRPr/>
              </a:pPr>
              <a:t>‹#›</a:t>
            </a:fld>
            <a:endParaRPr lang="en-US" dirty="0"/>
          </a:p>
        </p:txBody>
      </p:sp>
    </p:spTree>
    <p:extLst>
      <p:ext uri="{BB962C8B-B14F-4D97-AF65-F5344CB8AC3E}">
        <p14:creationId xmlns:p14="http://schemas.microsoft.com/office/powerpoint/2010/main" val="2020959670"/>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smtClean="0"/>
              <a:t>Click to edit Master title style</a:t>
            </a:r>
            <a:endParaRPr lang="en-US" dirty="0"/>
          </a:p>
        </p:txBody>
      </p:sp>
      <p:sp>
        <p:nvSpPr>
          <p:cNvPr id="9" name="Text Placeholder 7"/>
          <p:cNvSpPr>
            <a:spLocks noGrp="1"/>
          </p:cNvSpPr>
          <p:nvPr>
            <p:ph type="body" sz="quarter" idx="14"/>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smtClean="0"/>
              <a:t>Click to edit Master text styles</a:t>
            </a:r>
          </a:p>
        </p:txBody>
      </p:sp>
      <p:sp>
        <p:nvSpPr>
          <p:cNvPr id="8" name="Text Placeholder 7"/>
          <p:cNvSpPr>
            <a:spLocks noGrp="1"/>
          </p:cNvSpPr>
          <p:nvPr>
            <p:ph type="body" sz="quarter" idx="13"/>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smtClean="0"/>
              <a:t>Click to edit Master text styles</a:t>
            </a:r>
          </a:p>
        </p:txBody>
      </p:sp>
      <p:sp>
        <p:nvSpPr>
          <p:cNvPr id="6" name="Date Placeholder 2"/>
          <p:cNvSpPr>
            <a:spLocks noGrp="1"/>
          </p:cNvSpPr>
          <p:nvPr>
            <p:ph type="dt" sz="half" idx="16"/>
          </p:nvPr>
        </p:nvSpPr>
        <p:spPr/>
        <p:txBody>
          <a:bodyPr/>
          <a:lstStyle>
            <a:lvl1pPr>
              <a:defRPr>
                <a:solidFill>
                  <a:schemeClr val="bg1"/>
                </a:solidFill>
              </a:defRPr>
            </a:lvl1pPr>
          </a:lstStyle>
          <a:p>
            <a:pPr>
              <a:defRPr/>
            </a:pPr>
            <a:fld id="{B9D12E2D-1A10-4C8F-9DD7-AF37052C4A13}" type="datetime1">
              <a:rPr lang="en-US"/>
              <a:pPr>
                <a:defRPr/>
              </a:pPr>
              <a:t>4/2/2018</a:t>
            </a:fld>
            <a:endParaRPr lang="en-US" dirty="0"/>
          </a:p>
        </p:txBody>
      </p:sp>
      <p:sp>
        <p:nvSpPr>
          <p:cNvPr id="7"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11" name="Slide Number Placeholder 3"/>
          <p:cNvSpPr>
            <a:spLocks noGrp="1"/>
          </p:cNvSpPr>
          <p:nvPr>
            <p:ph type="sldNum" sz="quarter" idx="18"/>
          </p:nvPr>
        </p:nvSpPr>
        <p:spPr/>
        <p:txBody>
          <a:bodyPr/>
          <a:lstStyle>
            <a:lvl1pPr>
              <a:defRPr>
                <a:solidFill>
                  <a:schemeClr val="bg1"/>
                </a:solidFill>
              </a:defRPr>
            </a:lvl1pPr>
          </a:lstStyle>
          <a:p>
            <a:pPr>
              <a:defRPr/>
            </a:pPr>
            <a:fld id="{97200A28-71F5-4EB4-84E5-839BDE86137B}" type="slidenum">
              <a:rPr lang="en-US"/>
              <a:pPr>
                <a:defRPr/>
              </a:pPr>
              <a:t>‹#›</a:t>
            </a:fld>
            <a:endParaRPr lang="en-US" dirty="0"/>
          </a:p>
        </p:txBody>
      </p:sp>
    </p:spTree>
    <p:extLst>
      <p:ext uri="{BB962C8B-B14F-4D97-AF65-F5344CB8AC3E}">
        <p14:creationId xmlns:p14="http://schemas.microsoft.com/office/powerpoint/2010/main" val="206686019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4E2530CB-4983-47D2-95F9-C14BA397A7C7}"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CF7FF3EB-63F4-4FBA-8411-CA9B93CDA6B1}" type="slidenum">
              <a:rPr lang="en-US"/>
              <a:pPr>
                <a:defRPr/>
              </a:pPr>
              <a:t>‹#›</a:t>
            </a:fld>
            <a:endParaRPr lang="en-US" dirty="0"/>
          </a:p>
        </p:txBody>
      </p:sp>
    </p:spTree>
    <p:extLst>
      <p:ext uri="{BB962C8B-B14F-4D97-AF65-F5344CB8AC3E}">
        <p14:creationId xmlns:p14="http://schemas.microsoft.com/office/powerpoint/2010/main" val="244921154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10"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750265D8-B66A-4C39-94E0-11156C54D69B}"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E1DAD931-8026-4A74-A6BE-AF8F89100EE6}" type="slidenum">
              <a:rPr lang="en-US"/>
              <a:pPr>
                <a:defRPr/>
              </a:pPr>
              <a:t>‹#›</a:t>
            </a:fld>
            <a:endParaRPr lang="en-US" dirty="0"/>
          </a:p>
        </p:txBody>
      </p:sp>
    </p:spTree>
    <p:extLst>
      <p:ext uri="{BB962C8B-B14F-4D97-AF65-F5344CB8AC3E}">
        <p14:creationId xmlns:p14="http://schemas.microsoft.com/office/powerpoint/2010/main" val="8673366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olid Light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lvl1pPr>
          </a:lstStyle>
          <a:p>
            <a:pPr>
              <a:defRPr/>
            </a:pPr>
            <a:fld id="{E19CD75D-9DA1-4431-A053-F0CFF2D348EF}"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Here |  mndot.gov/</a:t>
            </a:r>
          </a:p>
        </p:txBody>
      </p:sp>
      <p:sp>
        <p:nvSpPr>
          <p:cNvPr id="6" name="Slide Number Placeholder 3"/>
          <p:cNvSpPr>
            <a:spLocks noGrp="1"/>
          </p:cNvSpPr>
          <p:nvPr>
            <p:ph type="sldNum" sz="quarter" idx="16"/>
          </p:nvPr>
        </p:nvSpPr>
        <p:spPr/>
        <p:txBody>
          <a:bodyPr/>
          <a:lstStyle>
            <a:lvl1pPr>
              <a:defRPr/>
            </a:lvl1pPr>
          </a:lstStyle>
          <a:p>
            <a:pPr>
              <a:defRPr/>
            </a:pPr>
            <a:fld id="{8ABCB5F6-0934-42F2-BC59-ED626A1941D0}" type="slidenum">
              <a:rPr lang="en-US"/>
              <a:pPr>
                <a:defRPr/>
              </a:pPr>
              <a:t>‹#›</a:t>
            </a:fld>
            <a:endParaRPr lang="en-US" dirty="0"/>
          </a:p>
        </p:txBody>
      </p:sp>
    </p:spTree>
    <p:extLst>
      <p:ext uri="{BB962C8B-B14F-4D97-AF65-F5344CB8AC3E}">
        <p14:creationId xmlns:p14="http://schemas.microsoft.com/office/powerpoint/2010/main" val="2621394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0" y="0"/>
            <a:ext cx="12192000" cy="6858000"/>
          </a:xfrm>
        </p:spPr>
        <p:txBody>
          <a:bodyPr rtlCol="0">
            <a:normAutofit/>
          </a:bodyPr>
          <a:lstStyle>
            <a:lvl1pPr>
              <a:defRPr/>
            </a:lvl1pPr>
          </a:lstStyle>
          <a:p>
            <a:pPr lvl="0"/>
            <a:r>
              <a:rPr lang="en-US" noProof="0" dirty="0" smtClean="0"/>
              <a:t>Click icon to add picture</a:t>
            </a:r>
            <a:endParaRPr lang="en-US" noProof="0" dirty="0"/>
          </a:p>
        </p:txBody>
      </p:sp>
      <p:sp>
        <p:nvSpPr>
          <p:cNvPr id="12"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3"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smtClean="0"/>
              <a:t>Click to edit Master text styles</a:t>
            </a:r>
          </a:p>
        </p:txBody>
      </p:sp>
      <p:sp>
        <p:nvSpPr>
          <p:cNvPr id="5" name="Date Placeholder 2"/>
          <p:cNvSpPr>
            <a:spLocks noGrp="1"/>
          </p:cNvSpPr>
          <p:nvPr>
            <p:ph type="dt" sz="half" idx="15"/>
          </p:nvPr>
        </p:nvSpPr>
        <p:spPr/>
        <p:txBody>
          <a:bodyPr/>
          <a:lstStyle>
            <a:lvl1pPr>
              <a:defRPr>
                <a:solidFill>
                  <a:schemeClr val="bg1"/>
                </a:solidFill>
              </a:defRPr>
            </a:lvl1pPr>
          </a:lstStyle>
          <a:p>
            <a:pPr>
              <a:defRPr/>
            </a:pPr>
            <a:fld id="{730EE418-248F-4192-8468-BA374563D6F2}" type="datetime1">
              <a:rPr lang="en-US"/>
              <a:pPr>
                <a:defRPr/>
              </a:pPr>
              <a:t>4/2/2018</a:t>
            </a:fld>
            <a:endParaRPr lang="en-US" dirty="0"/>
          </a:p>
        </p:txBody>
      </p:sp>
      <p:sp>
        <p:nvSpPr>
          <p:cNvPr id="6" name="Footer Placeholder 4"/>
          <p:cNvSpPr>
            <a:spLocks noGrp="1"/>
          </p:cNvSpPr>
          <p:nvPr>
            <p:ph type="ftr" sz="quarter" idx="16"/>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3"/>
          <p:cNvSpPr>
            <a:spLocks noGrp="1"/>
          </p:cNvSpPr>
          <p:nvPr>
            <p:ph type="sldNum" sz="quarter" idx="17"/>
          </p:nvPr>
        </p:nvSpPr>
        <p:spPr/>
        <p:txBody>
          <a:bodyPr/>
          <a:lstStyle>
            <a:lvl1pPr>
              <a:defRPr>
                <a:solidFill>
                  <a:schemeClr val="bg1"/>
                </a:solidFill>
              </a:defRPr>
            </a:lvl1pPr>
          </a:lstStyle>
          <a:p>
            <a:pPr>
              <a:defRPr/>
            </a:pPr>
            <a:fld id="{1CC40FC0-5CF8-4361-9068-50F61D73D172}" type="slidenum">
              <a:rPr lang="en-US"/>
              <a:pPr>
                <a:defRPr/>
              </a:pPr>
              <a:t>‹#›</a:t>
            </a:fld>
            <a:endParaRPr lang="en-US" dirty="0"/>
          </a:p>
        </p:txBody>
      </p:sp>
    </p:spTree>
    <p:extLst>
      <p:ext uri="{BB962C8B-B14F-4D97-AF65-F5344CB8AC3E}">
        <p14:creationId xmlns:p14="http://schemas.microsoft.com/office/powerpoint/2010/main" val="379940590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5" name="Date Placeholder 2"/>
          <p:cNvSpPr>
            <a:spLocks noGrp="1"/>
          </p:cNvSpPr>
          <p:nvPr>
            <p:ph type="dt" sz="half" idx="16"/>
          </p:nvPr>
        </p:nvSpPr>
        <p:spPr/>
        <p:txBody>
          <a:bodyPr/>
          <a:lstStyle>
            <a:lvl1pPr>
              <a:defRPr>
                <a:solidFill>
                  <a:schemeClr val="bg1"/>
                </a:solidFill>
              </a:defRPr>
            </a:lvl1pPr>
          </a:lstStyle>
          <a:p>
            <a:pPr>
              <a:defRPr/>
            </a:pPr>
            <a:fld id="{1B3B01FC-EBF9-4F2E-92A1-4CFDC8FA7F95}" type="datetime1">
              <a:rPr lang="en-US"/>
              <a:pPr>
                <a:defRPr/>
              </a:pPr>
              <a:t>4/2/2018</a:t>
            </a:fld>
            <a:endParaRPr lang="en-US" dirty="0"/>
          </a:p>
        </p:txBody>
      </p:sp>
      <p:sp>
        <p:nvSpPr>
          <p:cNvPr id="6"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3"/>
          <p:cNvSpPr>
            <a:spLocks noGrp="1"/>
          </p:cNvSpPr>
          <p:nvPr>
            <p:ph type="sldNum" sz="quarter" idx="18"/>
          </p:nvPr>
        </p:nvSpPr>
        <p:spPr/>
        <p:txBody>
          <a:bodyPr/>
          <a:lstStyle>
            <a:lvl1pPr>
              <a:defRPr>
                <a:solidFill>
                  <a:schemeClr val="bg1"/>
                </a:solidFill>
              </a:defRPr>
            </a:lvl1pPr>
          </a:lstStyle>
          <a:p>
            <a:pPr>
              <a:defRPr/>
            </a:pPr>
            <a:fld id="{11312DEC-9F07-4B42-9BF8-DE00BF56E5EB}" type="slidenum">
              <a:rPr lang="en-US"/>
              <a:pPr>
                <a:defRPr/>
              </a:pPr>
              <a:t>‹#›</a:t>
            </a:fld>
            <a:endParaRPr lang="en-US" dirty="0"/>
          </a:p>
        </p:txBody>
      </p:sp>
    </p:spTree>
    <p:extLst>
      <p:ext uri="{BB962C8B-B14F-4D97-AF65-F5344CB8AC3E}">
        <p14:creationId xmlns:p14="http://schemas.microsoft.com/office/powerpoint/2010/main" val="107289345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10"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4" name="Date Placeholder 2"/>
          <p:cNvSpPr>
            <a:spLocks noGrp="1"/>
          </p:cNvSpPr>
          <p:nvPr>
            <p:ph type="dt" sz="half" idx="16"/>
          </p:nvPr>
        </p:nvSpPr>
        <p:spPr/>
        <p:txBody>
          <a:bodyPr/>
          <a:lstStyle>
            <a:lvl1pPr>
              <a:defRPr>
                <a:solidFill>
                  <a:schemeClr val="bg1"/>
                </a:solidFill>
              </a:defRPr>
            </a:lvl1pPr>
          </a:lstStyle>
          <a:p>
            <a:pPr>
              <a:defRPr/>
            </a:pPr>
            <a:fld id="{78FA152C-E64D-4997-9F8C-00C3B49CFB8B}" type="datetime1">
              <a:rPr lang="en-US"/>
              <a:pPr>
                <a:defRPr/>
              </a:pPr>
              <a:t>4/2/2018</a:t>
            </a:fld>
            <a:endParaRPr lang="en-US" dirty="0"/>
          </a:p>
        </p:txBody>
      </p:sp>
      <p:sp>
        <p:nvSpPr>
          <p:cNvPr id="5"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8"/>
          </p:nvPr>
        </p:nvSpPr>
        <p:spPr/>
        <p:txBody>
          <a:bodyPr/>
          <a:lstStyle>
            <a:lvl1pPr>
              <a:defRPr>
                <a:solidFill>
                  <a:schemeClr val="bg1"/>
                </a:solidFill>
              </a:defRPr>
            </a:lvl1pPr>
          </a:lstStyle>
          <a:p>
            <a:pPr>
              <a:defRPr/>
            </a:pPr>
            <a:fld id="{C538FD69-A354-4C72-B88F-C2D4D1B531FC}" type="slidenum">
              <a:rPr lang="en-US"/>
              <a:pPr>
                <a:defRPr/>
              </a:pPr>
              <a:t>‹#›</a:t>
            </a:fld>
            <a:endParaRPr lang="en-US" dirty="0"/>
          </a:p>
        </p:txBody>
      </p:sp>
    </p:spTree>
    <p:extLst>
      <p:ext uri="{BB962C8B-B14F-4D97-AF65-F5344CB8AC3E}">
        <p14:creationId xmlns:p14="http://schemas.microsoft.com/office/powerpoint/2010/main" val="461435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1" name="Text Placeholder 6"/>
          <p:cNvSpPr>
            <a:spLocks noGrp="1"/>
          </p:cNvSpPr>
          <p:nvPr>
            <p:ph type="body" sz="quarter" idx="13"/>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bg1"/>
                </a:solidFill>
              </a:defRPr>
            </a:lvl1pPr>
          </a:lstStyle>
          <a:p>
            <a:pPr>
              <a:defRPr/>
            </a:pPr>
            <a:fld id="{ADEDEEFE-45C5-4AC9-9DEA-CBA6963BA018}" type="datetime1">
              <a:rPr lang="en-US"/>
              <a:pPr>
                <a:defRPr/>
              </a:pPr>
              <a:t>4/2/2018</a:t>
            </a:fld>
            <a:endParaRPr lang="en-US" dirty="0"/>
          </a:p>
        </p:txBody>
      </p:sp>
      <p:sp>
        <p:nvSpPr>
          <p:cNvPr id="8"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3"/>
          <p:cNvSpPr>
            <a:spLocks noGrp="1"/>
          </p:cNvSpPr>
          <p:nvPr>
            <p:ph type="sldNum" sz="quarter" idx="16"/>
          </p:nvPr>
        </p:nvSpPr>
        <p:spPr/>
        <p:txBody>
          <a:bodyPr/>
          <a:lstStyle>
            <a:lvl1pPr>
              <a:defRPr>
                <a:solidFill>
                  <a:schemeClr val="bg1"/>
                </a:solidFill>
              </a:defRPr>
            </a:lvl1pPr>
          </a:lstStyle>
          <a:p>
            <a:pPr>
              <a:defRPr/>
            </a:pPr>
            <a:fld id="{1D15789F-CA42-41E2-B26D-BB16401AADAE}" type="slidenum">
              <a:rPr lang="en-US"/>
              <a:pPr>
                <a:defRPr/>
              </a:pPr>
              <a:t>‹#›</a:t>
            </a:fld>
            <a:endParaRPr lang="en-US" dirty="0"/>
          </a:p>
        </p:txBody>
      </p:sp>
    </p:spTree>
    <p:extLst>
      <p:ext uri="{BB962C8B-B14F-4D97-AF65-F5344CB8AC3E}">
        <p14:creationId xmlns:p14="http://schemas.microsoft.com/office/powerpoint/2010/main" val="156334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tx2"/>
                </a:solidFill>
              </a:defRPr>
            </a:lvl1pPr>
          </a:lstStyle>
          <a:p>
            <a:pPr>
              <a:defRPr/>
            </a:pPr>
            <a:fld id="{3D585767-1499-41F9-93B3-C1E65C79E294}" type="datetime1">
              <a:rPr lang="en-US"/>
              <a:pPr>
                <a:defRPr/>
              </a:pPr>
              <a:t>4/2/2018</a:t>
            </a:fld>
            <a:endParaRPr lang="en-US" dirty="0"/>
          </a:p>
        </p:txBody>
      </p:sp>
      <p:sp>
        <p:nvSpPr>
          <p:cNvPr id="9"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a:t>
            </a:r>
            <a:r>
              <a:rPr lang="en-US">
                <a:solidFill>
                  <a:schemeClr val="tx1"/>
                </a:solidFill>
              </a:rPr>
              <a:t> </a:t>
            </a:r>
            <a:r>
              <a:rPr lang="en-US">
                <a:solidFill>
                  <a:schemeClr val="accent1"/>
                </a:solidFill>
              </a:rPr>
              <a:t>|</a:t>
            </a:r>
            <a:r>
              <a:rPr lang="en-US">
                <a:solidFill>
                  <a:schemeClr val="tx1"/>
                </a:solidFill>
              </a:rPr>
              <a:t>  mndot.gov/</a:t>
            </a:r>
            <a:endParaRPr lang="en-US"/>
          </a:p>
        </p:txBody>
      </p:sp>
      <p:sp>
        <p:nvSpPr>
          <p:cNvPr id="10" name="Slide Number Placeholder 3"/>
          <p:cNvSpPr>
            <a:spLocks noGrp="1"/>
          </p:cNvSpPr>
          <p:nvPr>
            <p:ph type="sldNum" sz="quarter" idx="16"/>
          </p:nvPr>
        </p:nvSpPr>
        <p:spPr/>
        <p:txBody>
          <a:bodyPr/>
          <a:lstStyle>
            <a:lvl1pPr>
              <a:defRPr>
                <a:solidFill>
                  <a:schemeClr val="tx2"/>
                </a:solidFill>
              </a:defRPr>
            </a:lvl1pPr>
          </a:lstStyle>
          <a:p>
            <a:pPr>
              <a:defRPr/>
            </a:pPr>
            <a:fld id="{770A31BB-1FCD-4611-9BEA-DEEC91AB0DC5}" type="slidenum">
              <a:rPr lang="en-US"/>
              <a:pPr>
                <a:defRPr/>
              </a:pPr>
              <a:t>‹#›</a:t>
            </a:fld>
            <a:endParaRPr lang="en-US" dirty="0"/>
          </a:p>
        </p:txBody>
      </p:sp>
    </p:spTree>
    <p:extLst>
      <p:ext uri="{BB962C8B-B14F-4D97-AF65-F5344CB8AC3E}">
        <p14:creationId xmlns:p14="http://schemas.microsoft.com/office/powerpoint/2010/main" val="34029144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674C18B-C74A-4477-A557-C59DC9A33782}" type="datetimeFigureOut">
              <a:rPr lang="en-US"/>
              <a:pPr>
                <a:defRPr/>
              </a:pPr>
              <a:t>4/2/2018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21A4018-DA41-43CA-83A5-43ABB2485591}" type="slidenum">
              <a:rPr lang="en-US"/>
              <a:pPr>
                <a:defRPr/>
              </a:pPr>
              <a:t>‹#›</a:t>
            </a:fld>
            <a:endParaRPr lang="en-US" dirty="0"/>
          </a:p>
        </p:txBody>
      </p:sp>
    </p:spTree>
    <p:extLst>
      <p:ext uri="{BB962C8B-B14F-4D97-AF65-F5344CB8AC3E}">
        <p14:creationId xmlns:p14="http://schemas.microsoft.com/office/powerpoint/2010/main" val="40133365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MnDOT">
    <p:spTree>
      <p:nvGrpSpPr>
        <p:cNvPr id="1" name=""/>
        <p:cNvGrpSpPr/>
        <p:nvPr/>
      </p:nvGrpSpPr>
      <p:grpSpPr>
        <a:xfrm>
          <a:off x="0" y="0"/>
          <a:ext cx="0" cy="0"/>
          <a:chOff x="0" y="0"/>
          <a:chExt cx="0" cy="0"/>
        </a:xfrm>
      </p:grpSpPr>
      <p:sp>
        <p:nvSpPr>
          <p:cNvPr id="3" name="Rectangle 2">
            <a:extLst>
              <a:ext uri="{FF2B5EF4-FFF2-40B4-BE49-F238E27FC236}"/>
            </a:extLst>
          </p:cNvPr>
          <p:cNvSpPr/>
          <p:nvPr userDrawn="1"/>
        </p:nvSpPr>
        <p:spPr>
          <a:xfrm>
            <a:off x="0" y="0"/>
            <a:ext cx="12192000" cy="650875"/>
          </a:xfrm>
          <a:prstGeom prst="rect">
            <a:avLst/>
          </a:prstGeom>
          <a:solidFill>
            <a:srgbClr val="0038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Rectangle 3">
            <a:extLst>
              <a:ext uri="{FF2B5EF4-FFF2-40B4-BE49-F238E27FC236}"/>
            </a:extLst>
          </p:cNvPr>
          <p:cNvSpPr/>
          <p:nvPr userDrawn="1"/>
        </p:nvSpPr>
        <p:spPr>
          <a:xfrm>
            <a:off x="0" y="650875"/>
            <a:ext cx="12192000" cy="123825"/>
          </a:xfrm>
          <a:prstGeom prst="rect">
            <a:avLst/>
          </a:prstGeom>
          <a:solidFill>
            <a:srgbClr val="78BE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a:extLst>
              <a:ext uri="{FF2B5EF4-FFF2-40B4-BE49-F238E27FC236}"/>
            </a:extLst>
          </p:cNvPr>
          <p:cNvSpPr>
            <a:spLocks noGrp="1"/>
          </p:cNvSpPr>
          <p:nvPr>
            <p:ph type="title"/>
          </p:nvPr>
        </p:nvSpPr>
        <p:spPr>
          <a:xfrm>
            <a:off x="1" y="2"/>
            <a:ext cx="12191999" cy="762885"/>
          </a:xfrm>
        </p:spPr>
        <p:txBody>
          <a:bodyPr>
            <a:normAutofit/>
          </a:bodyPr>
          <a:lstStyle>
            <a:lvl1pPr algn="r">
              <a:defRPr sz="4000" b="0">
                <a:ln>
                  <a:solidFill>
                    <a:schemeClr val="tx1"/>
                  </a:solidFill>
                </a:ln>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594176354"/>
      </p:ext>
    </p:extLst>
  </p:cSld>
  <p:clrMapOvr>
    <a:masterClrMapping/>
  </p:clrMapOvr>
  <p:transition spd="slow" advTm="1000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13589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2"/>
                </a:solidFill>
                <a:latin typeface="+mn-lt"/>
              </a:defRPr>
            </a:lvl1pPr>
          </a:lstStyle>
          <a:p>
            <a:pPr>
              <a:defRPr/>
            </a:pPr>
            <a:fld id="{0D6C4B65-65A9-434A-8A8B-D3C5A29A7B66}" type="datetime1">
              <a:rPr lang="en-US"/>
              <a:pPr>
                <a:defRPr/>
              </a:pPr>
              <a:t>4/2/2018</a:t>
            </a:fld>
            <a:endParaRPr lang="en-US" dirty="0"/>
          </a:p>
        </p:txBody>
      </p:sp>
      <p:sp>
        <p:nvSpPr>
          <p:cNvPr id="12" name="Footer Placeholder 4"/>
          <p:cNvSpPr>
            <a:spLocks noGrp="1"/>
          </p:cNvSpPr>
          <p:nvPr>
            <p:ph type="ftr" sz="quarter" idx="3"/>
          </p:nvPr>
        </p:nvSpPr>
        <p:spPr>
          <a:xfrm>
            <a:off x="3302000" y="6356350"/>
            <a:ext cx="5588000" cy="365125"/>
          </a:xfrm>
          <a:prstGeom prst="rect">
            <a:avLst/>
          </a:prstGeom>
        </p:spPr>
        <p:txBody>
          <a:bodyPr anchor="ctr"/>
          <a:lstStyle>
            <a:lvl1pPr algn="ctr" eaLnBrk="1" fontAlgn="auto" hangingPunct="1">
              <a:spcBef>
                <a:spcPts val="0"/>
              </a:spcBef>
              <a:spcAft>
                <a:spcPts val="0"/>
              </a:spcAft>
              <a:defRPr sz="1200" dirty="0">
                <a:solidFill>
                  <a:schemeClr val="tx2"/>
                </a:solidFill>
                <a:latin typeface="+mn-lt"/>
              </a:defRPr>
            </a:lvl1pPr>
          </a:lstStyle>
          <a:p>
            <a:pPr>
              <a:defRPr/>
            </a:pPr>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5"/>
          <p:cNvSpPr>
            <a:spLocks noGrp="1"/>
          </p:cNvSpPr>
          <p:nvPr>
            <p:ph type="sldNum" sz="quarter" idx="4"/>
          </p:nvPr>
        </p:nvSpPr>
        <p:spPr>
          <a:xfrm>
            <a:off x="9891713" y="6356350"/>
            <a:ext cx="1462087"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2"/>
                </a:solidFill>
                <a:latin typeface="+mn-lt"/>
              </a:defRPr>
            </a:lvl1pPr>
          </a:lstStyle>
          <a:p>
            <a:pPr>
              <a:defRPr/>
            </a:pPr>
            <a:fld id="{616FF9F6-A85E-41D5-AFCF-8B89ADE3D46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 id="2147484926" r:id="rId12"/>
    <p:sldLayoutId id="2147484927" r:id="rId13"/>
    <p:sldLayoutId id="2147484928" r:id="rId14"/>
    <p:sldLayoutId id="2147484929" r:id="rId15"/>
    <p:sldLayoutId id="2147484930" r:id="rId16"/>
    <p:sldLayoutId id="2147484931" r:id="rId17"/>
    <p:sldLayoutId id="2147484932" r:id="rId18"/>
    <p:sldLayoutId id="2147484933" r:id="rId19"/>
    <p:sldLayoutId id="2147484934" r:id="rId20"/>
    <p:sldLayoutId id="2147484935" r:id="rId21"/>
    <p:sldLayoutId id="2147484936" r:id="rId22"/>
    <p:sldLayoutId id="2147484937" r:id="rId23"/>
    <p:sldLayoutId id="2147484938" r:id="rId24"/>
    <p:sldLayoutId id="2147484939" r:id="rId25"/>
    <p:sldLayoutId id="2147484940" r:id="rId26"/>
    <p:sldLayoutId id="2147484941" r:id="rId27"/>
    <p:sldLayoutId id="2147484942" r:id="rId28"/>
    <p:sldLayoutId id="2147484943" r:id="rId29"/>
    <p:sldLayoutId id="2147484944" r:id="rId30"/>
    <p:sldLayoutId id="2147484945" r:id="rId31"/>
    <p:sldLayoutId id="2147484946" r:id="rId32"/>
    <p:sldLayoutId id="2147484947" r:id="rId33"/>
    <p:sldLayoutId id="2147484948" r:id="rId34"/>
    <p:sldLayoutId id="2147484949" r:id="rId35"/>
    <p:sldLayoutId id="2147484950" r:id="rId36"/>
    <p:sldLayoutId id="2147484951" r:id="rId37"/>
    <p:sldLayoutId id="2147484952" r:id="rId38"/>
    <p:sldLayoutId id="2147484953" r:id="rId39"/>
    <p:sldLayoutId id="2147484954" r:id="rId40"/>
    <p:sldLayoutId id="2147484955" r:id="rId41"/>
    <p:sldLayoutId id="2147484956" r:id="rId42"/>
    <p:sldLayoutId id="2147484957" r:id="rId43"/>
    <p:sldLayoutId id="2147484958" r:id="rId44"/>
    <p:sldLayoutId id="2147484959" r:id="rId45"/>
    <p:sldLayoutId id="2147484960" r:id="rId46"/>
    <p:sldLayoutId id="2147484961" r:id="rId47"/>
    <p:sldLayoutId id="2147484962" r:id="rId48"/>
    <p:sldLayoutId id="2147484963" r:id="rId49"/>
    <p:sldLayoutId id="2147484965" r:id="rId50"/>
    <p:sldLayoutId id="2147484966" r:id="rId51"/>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defRPr>
      </a:lvl9pPr>
    </p:titleStyle>
    <p:bodyStyle>
      <a:lvl1pPr marL="228600" indent="-228600" algn="l" rtl="0" eaLnBrk="0" fontAlgn="base" hangingPunct="0">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rtl="0" eaLnBrk="0" fontAlgn="base" hangingPunct="0">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3"/>
          <p:cNvSpPr>
            <a:spLocks noGrp="1"/>
          </p:cNvSpPr>
          <p:nvPr>
            <p:ph type="ctrTitle"/>
          </p:nvPr>
        </p:nvSpPr>
        <p:spPr>
          <a:xfrm>
            <a:off x="1524000" y="3478213"/>
            <a:ext cx="9144000" cy="1295400"/>
          </a:xfrm>
        </p:spPr>
        <p:txBody>
          <a:bodyPr/>
          <a:lstStyle/>
          <a:p>
            <a:pPr eaLnBrk="1" hangingPunct="1"/>
            <a:r>
              <a:rPr lang="en-US" altLang="en-US" sz="4000" dirty="0" smtClean="0"/>
              <a:t>Mowing and Haying in the Right of Way</a:t>
            </a:r>
            <a:br>
              <a:rPr lang="en-US" altLang="en-US" sz="4000" dirty="0" smtClean="0"/>
            </a:br>
            <a:r>
              <a:rPr lang="en-US" altLang="en-US" sz="4000" dirty="0" smtClean="0"/>
              <a:t>Public Engagement Process</a:t>
            </a:r>
          </a:p>
        </p:txBody>
      </p:sp>
      <p:sp>
        <p:nvSpPr>
          <p:cNvPr id="143363" name="Text Placeholder 2"/>
          <p:cNvSpPr>
            <a:spLocks noGrp="1"/>
          </p:cNvSpPr>
          <p:nvPr>
            <p:ph type="body" sz="quarter" idx="14"/>
          </p:nvPr>
        </p:nvSpPr>
        <p:spPr>
          <a:xfrm>
            <a:off x="3625850" y="4948238"/>
            <a:ext cx="4967288" cy="1071562"/>
          </a:xfrm>
        </p:spPr>
        <p:txBody>
          <a:bodyPr/>
          <a:lstStyle/>
          <a:p>
            <a:pPr eaLnBrk="1" hangingPunct="1">
              <a:spcBef>
                <a:spcPct val="0"/>
              </a:spcBef>
            </a:pPr>
            <a:r>
              <a:rPr lang="en-US" altLang="en-US" smtClean="0"/>
              <a:t>Cori Calhoun | Division Business Manager</a:t>
            </a:r>
          </a:p>
          <a:p>
            <a:pPr eaLnBrk="1" hangingPunct="1">
              <a:spcBef>
                <a:spcPct val="0"/>
              </a:spcBef>
            </a:pPr>
            <a:r>
              <a:rPr lang="en-US" altLang="en-US" smtClean="0"/>
              <a:t>Jed Falgren | PE - ADE Maintenance (D7)</a:t>
            </a:r>
          </a:p>
        </p:txBody>
      </p:sp>
      <p:pic>
        <p:nvPicPr>
          <p:cNvPr id="143364" name="Picture Placeholder 4" descr="Farm field"/>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21555" b="21555"/>
          <a:stretch>
            <a:fillRect/>
          </a:stretch>
        </p:blipFill>
        <p:spPr>
          <a:xfrm>
            <a:off x="1524000" y="0"/>
            <a:ext cx="9144000" cy="3381375"/>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a:solidFill>
            <a:srgbClr val="003865"/>
          </a:solidFill>
        </p:spPr>
        <p:txBody>
          <a:bodyPr/>
          <a:lstStyle/>
          <a:p>
            <a:pPr eaLnBrk="1" hangingPunct="1"/>
            <a:r>
              <a:rPr lang="en-US" altLang="en-US" smtClean="0"/>
              <a:t>Public Engagement Process</a:t>
            </a:r>
          </a:p>
        </p:txBody>
      </p:sp>
      <p:sp>
        <p:nvSpPr>
          <p:cNvPr id="7" name="Content Placeholder 2"/>
          <p:cNvSpPr>
            <a:spLocks noGrp="1"/>
          </p:cNvSpPr>
          <p:nvPr>
            <p:ph idx="1"/>
          </p:nvPr>
        </p:nvSpPr>
        <p:spPr>
          <a:xfrm>
            <a:off x="1754188" y="1422400"/>
            <a:ext cx="8432800" cy="5116513"/>
          </a:xfrm>
        </p:spPr>
        <p:txBody>
          <a:bodyPr rtlCol="0">
            <a:normAutofit fontScale="70000" lnSpcReduction="20000"/>
          </a:bodyPr>
          <a:lstStyle/>
          <a:p>
            <a:pPr marL="228594" indent="-228594" defTabSz="914377" eaLnBrk="1" fontAlgn="auto" hangingPunct="1">
              <a:defRPr/>
            </a:pPr>
            <a:r>
              <a:rPr lang="en-US" sz="2800" dirty="0"/>
              <a:t>Evaluated topic for engagement scope &amp; to identify customers</a:t>
            </a:r>
          </a:p>
          <a:p>
            <a:pPr marL="228594" indent="-228594" defTabSz="914377" eaLnBrk="1" fontAlgn="auto" hangingPunct="1">
              <a:defRPr/>
            </a:pPr>
            <a:r>
              <a:rPr lang="en-US" sz="2800" dirty="0"/>
              <a:t>Determined methodology to use (3</a:t>
            </a:r>
            <a:r>
              <a:rPr lang="en-US" sz="2800" baseline="30000" dirty="0"/>
              <a:t>rd</a:t>
            </a:r>
            <a:r>
              <a:rPr lang="en-US" sz="2800" dirty="0"/>
              <a:t> party facilitator)</a:t>
            </a:r>
          </a:p>
          <a:p>
            <a:pPr marL="228594" indent="-228594" defTabSz="914377" eaLnBrk="1" fontAlgn="auto" hangingPunct="1">
              <a:defRPr/>
            </a:pPr>
            <a:r>
              <a:rPr lang="en-US" sz="2800" dirty="0"/>
              <a:t>Created a stakeholder group – external and internal</a:t>
            </a:r>
          </a:p>
          <a:p>
            <a:pPr marL="685794" lvl="1" indent="-228594" defTabSz="914377" eaLnBrk="1" fontAlgn="auto" hangingPunct="1">
              <a:defRPr/>
            </a:pPr>
            <a:r>
              <a:rPr lang="en-US" sz="2400" dirty="0"/>
              <a:t>Focused on education, listening, documenting, and neutrality</a:t>
            </a:r>
          </a:p>
          <a:p>
            <a:pPr marL="228594" indent="-228594" defTabSz="914377" eaLnBrk="1" fontAlgn="auto" hangingPunct="1">
              <a:defRPr/>
            </a:pPr>
            <a:r>
              <a:rPr lang="en-US" sz="2800" dirty="0"/>
              <a:t>Held public listening sessions</a:t>
            </a:r>
          </a:p>
          <a:p>
            <a:pPr marL="228594" indent="-228594" defTabSz="914377" eaLnBrk="1" fontAlgn="auto" hangingPunct="1">
              <a:defRPr/>
            </a:pPr>
            <a:r>
              <a:rPr lang="en-US" sz="2800" dirty="0"/>
              <a:t>Provided flexible options for open dialogue (and responded!)</a:t>
            </a:r>
          </a:p>
          <a:p>
            <a:pPr marL="685783" lvl="1" indent="-228594" defTabSz="914377" eaLnBrk="1" fontAlgn="auto" hangingPunct="1">
              <a:defRPr/>
            </a:pPr>
            <a:r>
              <a:rPr lang="en-US" sz="2400" dirty="0"/>
              <a:t>Website</a:t>
            </a:r>
          </a:p>
          <a:p>
            <a:pPr marL="685783" lvl="1" indent="-228594" defTabSz="914377" eaLnBrk="1" fontAlgn="auto" hangingPunct="1">
              <a:defRPr/>
            </a:pPr>
            <a:r>
              <a:rPr lang="en-US" sz="2400" dirty="0"/>
              <a:t>Mail</a:t>
            </a:r>
          </a:p>
          <a:p>
            <a:pPr marL="685783" lvl="1" indent="-228594" defTabSz="914377" eaLnBrk="1" fontAlgn="auto" hangingPunct="1">
              <a:defRPr/>
            </a:pPr>
            <a:r>
              <a:rPr lang="en-US" sz="2400" dirty="0"/>
              <a:t>Word of mouth</a:t>
            </a:r>
          </a:p>
          <a:p>
            <a:pPr marL="685783" lvl="1" indent="-228594" defTabSz="914377" eaLnBrk="1" fontAlgn="auto" hangingPunct="1">
              <a:defRPr/>
            </a:pPr>
            <a:r>
              <a:rPr lang="en-US" sz="2400" dirty="0"/>
              <a:t>In person</a:t>
            </a:r>
          </a:p>
          <a:p>
            <a:pPr marL="228594" indent="-228594" defTabSz="914377" eaLnBrk="1" fontAlgn="auto" hangingPunct="1">
              <a:defRPr/>
            </a:pPr>
            <a:r>
              <a:rPr lang="en-US" sz="2800" dirty="0"/>
              <a:t>Communicated along the way</a:t>
            </a:r>
          </a:p>
          <a:p>
            <a:pPr marL="228594" indent="-228594" defTabSz="914377" eaLnBrk="1" fontAlgn="auto" hangingPunct="1">
              <a:defRPr/>
            </a:pPr>
            <a:endParaRPr lang="en-US" sz="2000" dirty="0"/>
          </a:p>
          <a:p>
            <a:pPr marL="0" indent="0" defTabSz="914377" eaLnBrk="1" fontAlgn="auto" hangingPunct="1">
              <a:buFont typeface="Arial" panose="020B0604020202020204" pitchFamily="34" charset="0"/>
              <a:buNone/>
              <a:defRPr/>
            </a:pPr>
            <a:endParaRPr lang="en-US" sz="1600" dirty="0"/>
          </a:p>
          <a:p>
            <a:pPr marL="0" indent="0" defTabSz="914377" eaLnBrk="1" fontAlgn="auto" hangingPunct="1">
              <a:buFont typeface="Arial" panose="020B0604020202020204" pitchFamily="34" charset="0"/>
              <a:buNone/>
              <a:defRPr/>
            </a:pPr>
            <a:endParaRPr lang="en-US" sz="2400" dirty="0"/>
          </a:p>
        </p:txBody>
      </p:sp>
      <p:sp>
        <p:nvSpPr>
          <p:cNvPr id="14541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76BCDFD9-5A65-44F2-B26B-082C1ED76B55}" type="slidenum">
              <a:rPr lang="en-US" altLang="en-US" sz="1200" smtClean="0">
                <a:solidFill>
                  <a:schemeClr val="tx2"/>
                </a:solidFill>
              </a:rPr>
              <a:pPr fontAlgn="base">
                <a:spcBef>
                  <a:spcPct val="0"/>
                </a:spcBef>
                <a:spcAft>
                  <a:spcPct val="0"/>
                </a:spcAft>
                <a:buClrTx/>
                <a:buFontTx/>
                <a:buNone/>
              </a:pPr>
              <a:t>2</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extLst/>
        </p:spPr>
        <p:txBody>
          <a:bodyPr rtlCol="0"/>
          <a:lstStyle/>
          <a:p>
            <a:pPr defTabSz="914377" eaLnBrk="1" fontAlgn="auto" hangingPunct="1">
              <a:spcAft>
                <a:spcPts val="0"/>
              </a:spcAft>
              <a:defRPr/>
            </a:pPr>
            <a:r>
              <a:rPr lang="en-US" dirty="0"/>
              <a:t>Demands on MnDOT’s Roadsides</a:t>
            </a:r>
          </a:p>
        </p:txBody>
      </p:sp>
      <p:pic>
        <p:nvPicPr>
          <p:cNvPr id="147459" name="Picture 2" descr="Rural highway and grassy roadsid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7650" y="669925"/>
            <a:ext cx="9144000"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87500" y="1865313"/>
            <a:ext cx="3654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Invasive Species Control</a:t>
            </a:r>
          </a:p>
        </p:txBody>
      </p:sp>
      <p:sp>
        <p:nvSpPr>
          <p:cNvPr id="8" name="TextBox 7"/>
          <p:cNvSpPr txBox="1">
            <a:spLocks noChangeArrowheads="1"/>
          </p:cNvSpPr>
          <p:nvPr/>
        </p:nvSpPr>
        <p:spPr bwMode="auto">
          <a:xfrm>
            <a:off x="1517650" y="3971925"/>
            <a:ext cx="4154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Ground Nesting Bird Habitat</a:t>
            </a:r>
          </a:p>
        </p:txBody>
      </p:sp>
      <p:sp>
        <p:nvSpPr>
          <p:cNvPr id="9" name="TextBox 8"/>
          <p:cNvSpPr txBox="1">
            <a:spLocks noChangeArrowheads="1"/>
          </p:cNvSpPr>
          <p:nvPr/>
        </p:nvSpPr>
        <p:spPr bwMode="auto">
          <a:xfrm>
            <a:off x="7100888" y="3057525"/>
            <a:ext cx="27670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Business Visibility</a:t>
            </a:r>
          </a:p>
        </p:txBody>
      </p:sp>
      <p:sp>
        <p:nvSpPr>
          <p:cNvPr id="147463" name="TextBox 9"/>
          <p:cNvSpPr txBox="1">
            <a:spLocks noChangeArrowheads="1"/>
          </p:cNvSpPr>
          <p:nvPr/>
        </p:nvSpPr>
        <p:spPr bwMode="auto">
          <a:xfrm>
            <a:off x="4543425" y="2987675"/>
            <a:ext cx="2327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4800">
                <a:latin typeface="Arial Black" panose="020B0A04020102020204" pitchFamily="34" charset="0"/>
              </a:rPr>
              <a:t>Safety</a:t>
            </a:r>
          </a:p>
        </p:txBody>
      </p:sp>
      <p:sp>
        <p:nvSpPr>
          <p:cNvPr id="11" name="TextBox 10"/>
          <p:cNvSpPr txBox="1">
            <a:spLocks noChangeArrowheads="1"/>
          </p:cNvSpPr>
          <p:nvPr/>
        </p:nvSpPr>
        <p:spPr bwMode="auto">
          <a:xfrm>
            <a:off x="7202488" y="1854200"/>
            <a:ext cx="2417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Snow Storage</a:t>
            </a:r>
          </a:p>
        </p:txBody>
      </p:sp>
      <p:sp>
        <p:nvSpPr>
          <p:cNvPr id="12" name="TextBox 11"/>
          <p:cNvSpPr txBox="1">
            <a:spLocks noChangeArrowheads="1"/>
          </p:cNvSpPr>
          <p:nvPr/>
        </p:nvSpPr>
        <p:spPr bwMode="auto">
          <a:xfrm>
            <a:off x="4019550" y="5540375"/>
            <a:ext cx="1924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Filter Runoff</a:t>
            </a:r>
          </a:p>
        </p:txBody>
      </p:sp>
      <p:sp>
        <p:nvSpPr>
          <p:cNvPr id="13" name="TextBox 12"/>
          <p:cNvSpPr txBox="1">
            <a:spLocks noChangeArrowheads="1"/>
          </p:cNvSpPr>
          <p:nvPr/>
        </p:nvSpPr>
        <p:spPr bwMode="auto">
          <a:xfrm>
            <a:off x="5562600" y="5016500"/>
            <a:ext cx="256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Water Infiltration</a:t>
            </a:r>
          </a:p>
        </p:txBody>
      </p:sp>
      <p:sp>
        <p:nvSpPr>
          <p:cNvPr id="14" name="TextBox 13"/>
          <p:cNvSpPr txBox="1">
            <a:spLocks noChangeArrowheads="1"/>
          </p:cNvSpPr>
          <p:nvPr/>
        </p:nvSpPr>
        <p:spPr bwMode="auto">
          <a:xfrm>
            <a:off x="9364663" y="5099050"/>
            <a:ext cx="725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Hay</a:t>
            </a:r>
          </a:p>
        </p:txBody>
      </p:sp>
      <p:sp>
        <p:nvSpPr>
          <p:cNvPr id="15" name="TextBox 14"/>
          <p:cNvSpPr txBox="1">
            <a:spLocks noChangeArrowheads="1"/>
          </p:cNvSpPr>
          <p:nvPr/>
        </p:nvSpPr>
        <p:spPr bwMode="auto">
          <a:xfrm>
            <a:off x="1614488" y="3189288"/>
            <a:ext cx="236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Erosion Control</a:t>
            </a:r>
          </a:p>
        </p:txBody>
      </p:sp>
      <p:sp>
        <p:nvSpPr>
          <p:cNvPr id="16" name="TextBox 15"/>
          <p:cNvSpPr txBox="1">
            <a:spLocks noChangeArrowheads="1"/>
          </p:cNvSpPr>
          <p:nvPr/>
        </p:nvSpPr>
        <p:spPr bwMode="auto">
          <a:xfrm>
            <a:off x="4881563" y="2173288"/>
            <a:ext cx="2225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Slope Stability</a:t>
            </a:r>
          </a:p>
        </p:txBody>
      </p:sp>
      <p:sp>
        <p:nvSpPr>
          <p:cNvPr id="17" name="TextBox 16"/>
          <p:cNvSpPr txBox="1">
            <a:spLocks noChangeArrowheads="1"/>
          </p:cNvSpPr>
          <p:nvPr/>
        </p:nvSpPr>
        <p:spPr bwMode="auto">
          <a:xfrm>
            <a:off x="4592638" y="996950"/>
            <a:ext cx="3617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Buffer Homes from Road</a:t>
            </a:r>
          </a:p>
        </p:txBody>
      </p:sp>
      <p:sp>
        <p:nvSpPr>
          <p:cNvPr id="18" name="TextBox 17"/>
          <p:cNvSpPr txBox="1">
            <a:spLocks noChangeArrowheads="1"/>
          </p:cNvSpPr>
          <p:nvPr/>
        </p:nvSpPr>
        <p:spPr bwMode="auto">
          <a:xfrm>
            <a:off x="4387850" y="6364288"/>
            <a:ext cx="1887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Clean Water</a:t>
            </a:r>
          </a:p>
        </p:txBody>
      </p:sp>
      <p:sp>
        <p:nvSpPr>
          <p:cNvPr id="19" name="TextBox 18"/>
          <p:cNvSpPr txBox="1">
            <a:spLocks noChangeArrowheads="1"/>
          </p:cNvSpPr>
          <p:nvPr/>
        </p:nvSpPr>
        <p:spPr bwMode="auto">
          <a:xfrm>
            <a:off x="8112125" y="1457325"/>
            <a:ext cx="2125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Electric Lines</a:t>
            </a:r>
          </a:p>
        </p:txBody>
      </p:sp>
      <p:sp>
        <p:nvSpPr>
          <p:cNvPr id="20" name="TextBox 19"/>
          <p:cNvSpPr txBox="1">
            <a:spLocks noChangeArrowheads="1"/>
          </p:cNvSpPr>
          <p:nvPr/>
        </p:nvSpPr>
        <p:spPr bwMode="auto">
          <a:xfrm>
            <a:off x="6627813" y="6307138"/>
            <a:ext cx="209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Gas Pipelines</a:t>
            </a:r>
          </a:p>
        </p:txBody>
      </p:sp>
      <p:sp>
        <p:nvSpPr>
          <p:cNvPr id="21" name="TextBox 20"/>
          <p:cNvSpPr txBox="1">
            <a:spLocks noChangeArrowheads="1"/>
          </p:cNvSpPr>
          <p:nvPr/>
        </p:nvSpPr>
        <p:spPr bwMode="auto">
          <a:xfrm>
            <a:off x="1662113" y="5938838"/>
            <a:ext cx="2813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Water/Sewer Pipes</a:t>
            </a:r>
          </a:p>
        </p:txBody>
      </p:sp>
      <p:sp>
        <p:nvSpPr>
          <p:cNvPr id="22" name="TextBox 21"/>
          <p:cNvSpPr txBox="1">
            <a:spLocks noChangeArrowheads="1"/>
          </p:cNvSpPr>
          <p:nvPr/>
        </p:nvSpPr>
        <p:spPr bwMode="auto">
          <a:xfrm>
            <a:off x="7861300" y="4610100"/>
            <a:ext cx="265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Pollinator Habitat</a:t>
            </a:r>
          </a:p>
        </p:txBody>
      </p:sp>
      <p:sp>
        <p:nvSpPr>
          <p:cNvPr id="23" name="TextBox 22"/>
          <p:cNvSpPr txBox="1">
            <a:spLocks noChangeArrowheads="1"/>
          </p:cNvSpPr>
          <p:nvPr/>
        </p:nvSpPr>
        <p:spPr bwMode="auto">
          <a:xfrm>
            <a:off x="2732088" y="1431925"/>
            <a:ext cx="3897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Protected Species Habitat</a:t>
            </a:r>
          </a:p>
        </p:txBody>
      </p:sp>
      <p:sp>
        <p:nvSpPr>
          <p:cNvPr id="24" name="TextBox 23"/>
          <p:cNvSpPr txBox="1">
            <a:spLocks noChangeArrowheads="1"/>
          </p:cNvSpPr>
          <p:nvPr/>
        </p:nvSpPr>
        <p:spPr bwMode="auto">
          <a:xfrm>
            <a:off x="1587500" y="896938"/>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Fiber Optic Lines</a:t>
            </a:r>
          </a:p>
        </p:txBody>
      </p:sp>
      <p:sp>
        <p:nvSpPr>
          <p:cNvPr id="25" name="TextBox 24"/>
          <p:cNvSpPr txBox="1">
            <a:spLocks noChangeArrowheads="1"/>
          </p:cNvSpPr>
          <p:nvPr/>
        </p:nvSpPr>
        <p:spPr bwMode="auto">
          <a:xfrm>
            <a:off x="2130425" y="5138738"/>
            <a:ext cx="1697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Aesthetics</a:t>
            </a:r>
          </a:p>
        </p:txBody>
      </p:sp>
      <p:sp>
        <p:nvSpPr>
          <p:cNvPr id="26" name="TextBox 25"/>
          <p:cNvSpPr txBox="1">
            <a:spLocks noChangeArrowheads="1"/>
          </p:cNvSpPr>
          <p:nvPr/>
        </p:nvSpPr>
        <p:spPr bwMode="auto">
          <a:xfrm>
            <a:off x="7359650" y="3675063"/>
            <a:ext cx="3054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Solar Arrays (future)</a:t>
            </a:r>
          </a:p>
        </p:txBody>
      </p:sp>
      <p:sp>
        <p:nvSpPr>
          <p:cNvPr id="27" name="TextBox 26"/>
          <p:cNvSpPr txBox="1">
            <a:spLocks noChangeArrowheads="1"/>
          </p:cNvSpPr>
          <p:nvPr/>
        </p:nvSpPr>
        <p:spPr bwMode="auto">
          <a:xfrm>
            <a:off x="5938838" y="4170363"/>
            <a:ext cx="27844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Water Conveyance</a:t>
            </a:r>
          </a:p>
        </p:txBody>
      </p:sp>
      <p:sp>
        <p:nvSpPr>
          <p:cNvPr id="28" name="TextBox 27"/>
          <p:cNvSpPr txBox="1">
            <a:spLocks noChangeArrowheads="1"/>
          </p:cNvSpPr>
          <p:nvPr/>
        </p:nvSpPr>
        <p:spPr bwMode="auto">
          <a:xfrm>
            <a:off x="7100888" y="2343150"/>
            <a:ext cx="3573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Road Structure Stability</a:t>
            </a:r>
          </a:p>
        </p:txBody>
      </p:sp>
      <p:sp>
        <p:nvSpPr>
          <p:cNvPr id="29" name="TextBox 28"/>
          <p:cNvSpPr txBox="1">
            <a:spLocks noChangeArrowheads="1"/>
          </p:cNvSpPr>
          <p:nvPr/>
        </p:nvSpPr>
        <p:spPr bwMode="auto">
          <a:xfrm>
            <a:off x="1789113" y="4572000"/>
            <a:ext cx="3360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MnDOT’s Technologies</a:t>
            </a:r>
          </a:p>
        </p:txBody>
      </p:sp>
      <p:sp>
        <p:nvSpPr>
          <p:cNvPr id="30" name="TextBox 29"/>
          <p:cNvSpPr txBox="1">
            <a:spLocks noChangeArrowheads="1"/>
          </p:cNvSpPr>
          <p:nvPr/>
        </p:nvSpPr>
        <p:spPr bwMode="auto">
          <a:xfrm>
            <a:off x="2287588" y="2479675"/>
            <a:ext cx="2862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Survey Monuments</a:t>
            </a:r>
          </a:p>
        </p:txBody>
      </p:sp>
      <p:sp>
        <p:nvSpPr>
          <p:cNvPr id="31" name="TextBox 30"/>
          <p:cNvSpPr txBox="1">
            <a:spLocks noChangeArrowheads="1"/>
          </p:cNvSpPr>
          <p:nvPr/>
        </p:nvSpPr>
        <p:spPr bwMode="auto">
          <a:xfrm>
            <a:off x="6400800" y="5643563"/>
            <a:ext cx="4164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000">
                <a:latin typeface="Arial Black" panose="020B0A04020102020204" pitchFamily="34" charset="0"/>
              </a:rPr>
              <a:t>Maintain Cultural Resources</a:t>
            </a:r>
          </a:p>
        </p:txBody>
      </p:sp>
      <p:sp>
        <p:nvSpPr>
          <p:cNvPr id="32" name="TextBox 31"/>
          <p:cNvSpPr txBox="1">
            <a:spLocks noChangeArrowheads="1"/>
          </p:cNvSpPr>
          <p:nvPr/>
        </p:nvSpPr>
        <p:spPr bwMode="auto">
          <a:xfrm>
            <a:off x="7705725" y="793750"/>
            <a:ext cx="2962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1800">
                <a:latin typeface="Arial Black" panose="020B0A04020102020204" pitchFamily="34" charset="0"/>
              </a:rPr>
              <a:t>Blowing Snow Control</a:t>
            </a:r>
          </a:p>
        </p:txBody>
      </p:sp>
      <p:sp>
        <p:nvSpPr>
          <p:cNvPr id="147486" name="Slide Number Placeholder 5"/>
          <p:cNvSpPr txBox="1">
            <a:spLocks/>
          </p:cNvSpPr>
          <p:nvPr/>
        </p:nvSpPr>
        <p:spPr bwMode="auto">
          <a:xfrm>
            <a:off x="10729913" y="6356350"/>
            <a:ext cx="14620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a:spcBef>
                <a:spcPct val="0"/>
              </a:spcBef>
              <a:spcAft>
                <a:spcPct val="0"/>
              </a:spcAft>
              <a:buClrTx/>
              <a:buFontTx/>
              <a:buNone/>
            </a:pPr>
            <a:fld id="{BD285B75-89BB-47DC-A366-CEBF9D724CBF}" type="slidenum">
              <a:rPr lang="en-US" altLang="en-US" sz="1200">
                <a:solidFill>
                  <a:schemeClr val="tx2"/>
                </a:solidFill>
              </a:rPr>
              <a:pPr>
                <a:spcBef>
                  <a:spcPct val="0"/>
                </a:spcBef>
                <a:spcAft>
                  <a:spcPct val="0"/>
                </a:spcAft>
                <a:buClrTx/>
                <a:buFontTx/>
                <a:buNone/>
              </a:pPr>
              <a:t>3</a:t>
            </a:fld>
            <a:endParaRPr lang="en-US" altLang="en-US" sz="1200">
              <a:solidFill>
                <a:schemeClr val="tx2"/>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xEl>
                                              <p:pRg st="0" end="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xEl>
                                              <p:pRg st="0" end="0"/>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4" grpId="0"/>
      <p:bldP spid="15" grpId="0"/>
      <p:bldP spid="16" grpId="0"/>
      <p:bldP spid="17" grpId="0"/>
      <p:bldP spid="18" grpId="0"/>
      <p:bldP spid="22" grpId="0"/>
      <p:bldP spid="23" grpId="0"/>
      <p:bldP spid="24" grpId="0"/>
      <p:bldP spid="26" grpId="0"/>
      <p:bldP spid="27" grpId="0"/>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pPr eaLnBrk="1" hangingPunct="1"/>
            <a:r>
              <a:rPr lang="en-US" altLang="en-US" smtClean="0"/>
              <a:t>Closed the Loop in Multiple Ways</a:t>
            </a:r>
          </a:p>
        </p:txBody>
      </p:sp>
      <p:sp>
        <p:nvSpPr>
          <p:cNvPr id="60419" name="Content Placeholder 2"/>
          <p:cNvSpPr>
            <a:spLocks noGrp="1"/>
          </p:cNvSpPr>
          <p:nvPr>
            <p:ph idx="1"/>
          </p:nvPr>
        </p:nvSpPr>
        <p:spPr/>
        <p:txBody>
          <a:bodyPr/>
          <a:lstStyle/>
          <a:p>
            <a:pPr marL="0" indent="0" eaLnBrk="1" hangingPunct="1">
              <a:buFont typeface="Arial" panose="020B0604020202020204" pitchFamily="34" charset="0"/>
              <a:buNone/>
              <a:defRPr/>
            </a:pPr>
            <a:r>
              <a:rPr lang="en-US" altLang="en-US" dirty="0" smtClean="0"/>
              <a:t>Externally</a:t>
            </a:r>
          </a:p>
          <a:p>
            <a:pPr eaLnBrk="1" hangingPunct="1">
              <a:defRPr/>
            </a:pPr>
            <a:r>
              <a:rPr lang="en-US" altLang="en-US" dirty="0" smtClean="0"/>
              <a:t>Responded </a:t>
            </a:r>
            <a:r>
              <a:rPr lang="en-US" altLang="en-US" dirty="0"/>
              <a:t>to all online submissions through email</a:t>
            </a:r>
          </a:p>
          <a:p>
            <a:pPr eaLnBrk="1" hangingPunct="1">
              <a:defRPr/>
            </a:pPr>
            <a:r>
              <a:rPr lang="en-US" altLang="en-US" dirty="0" smtClean="0"/>
              <a:t>Summary of </a:t>
            </a:r>
            <a:r>
              <a:rPr lang="en-US" altLang="en-US" b="1" dirty="0" smtClean="0"/>
              <a:t>public</a:t>
            </a:r>
            <a:r>
              <a:rPr lang="en-US" altLang="en-US" dirty="0" smtClean="0"/>
              <a:t> input posted on the MnDOT website</a:t>
            </a:r>
          </a:p>
          <a:p>
            <a:pPr lvl="1" eaLnBrk="1" hangingPunct="1">
              <a:defRPr/>
            </a:pPr>
            <a:r>
              <a:rPr lang="en-US" altLang="en-US" dirty="0" smtClean="0"/>
              <a:t>Minutes, input, feedback</a:t>
            </a:r>
          </a:p>
          <a:p>
            <a:pPr eaLnBrk="1" hangingPunct="1">
              <a:defRPr/>
            </a:pPr>
            <a:r>
              <a:rPr lang="en-US" altLang="en-US" dirty="0" smtClean="0"/>
              <a:t>Recommendations provided to legislature based upon </a:t>
            </a:r>
            <a:r>
              <a:rPr lang="en-US" altLang="en-US" b="1" dirty="0" smtClean="0"/>
              <a:t>stakeholder</a:t>
            </a:r>
            <a:r>
              <a:rPr lang="en-US" altLang="en-US" dirty="0" smtClean="0"/>
              <a:t> meetings (representing compromise)  </a:t>
            </a:r>
          </a:p>
          <a:p>
            <a:pPr lvl="1" eaLnBrk="1" hangingPunct="1">
              <a:defRPr/>
            </a:pPr>
            <a:r>
              <a:rPr lang="en-US" altLang="en-US" dirty="0" smtClean="0"/>
              <a:t>Also issued press release &amp; shared with stakeholders</a:t>
            </a:r>
          </a:p>
        </p:txBody>
      </p:sp>
      <p:sp>
        <p:nvSpPr>
          <p:cNvPr id="14950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EF9C71B1-97D3-4116-9249-8FC6040911CA}" type="slidenum">
              <a:rPr lang="en-US" altLang="en-US" sz="1200" smtClean="0">
                <a:solidFill>
                  <a:schemeClr val="tx2"/>
                </a:solidFill>
              </a:rPr>
              <a:pPr fontAlgn="base">
                <a:spcBef>
                  <a:spcPct val="0"/>
                </a:spcBef>
                <a:spcAft>
                  <a:spcPct val="0"/>
                </a:spcAft>
                <a:buClrTx/>
                <a:buFontTx/>
                <a:buNone/>
              </a:pPr>
              <a:t>4</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4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41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041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4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pPr eaLnBrk="1" hangingPunct="1"/>
            <a:r>
              <a:rPr lang="en-US" altLang="en-US" smtClean="0"/>
              <a:t>Closed the Loop in Multiple Ways</a:t>
            </a:r>
          </a:p>
        </p:txBody>
      </p:sp>
      <p:sp>
        <p:nvSpPr>
          <p:cNvPr id="60419" name="Content Placeholder 2"/>
          <p:cNvSpPr>
            <a:spLocks noGrp="1"/>
          </p:cNvSpPr>
          <p:nvPr>
            <p:ph idx="1"/>
          </p:nvPr>
        </p:nvSpPr>
        <p:spPr/>
        <p:txBody>
          <a:bodyPr/>
          <a:lstStyle/>
          <a:p>
            <a:pPr marL="0" indent="0" eaLnBrk="1" hangingPunct="1">
              <a:buFont typeface="Arial" panose="020B0604020202020204" pitchFamily="34" charset="0"/>
              <a:buNone/>
              <a:defRPr/>
            </a:pPr>
            <a:r>
              <a:rPr lang="en-US" altLang="en-US" dirty="0" smtClean="0"/>
              <a:t>Internally</a:t>
            </a:r>
          </a:p>
          <a:p>
            <a:pPr eaLnBrk="1" hangingPunct="1">
              <a:defRPr/>
            </a:pPr>
            <a:r>
              <a:rPr lang="en-US" altLang="en-US" dirty="0" smtClean="0"/>
              <a:t>Connected back to those most impacted by the process and decisions and throughout process</a:t>
            </a:r>
          </a:p>
          <a:p>
            <a:pPr lvl="1" eaLnBrk="1" hangingPunct="1">
              <a:defRPr/>
            </a:pPr>
            <a:r>
              <a:rPr lang="en-US" altLang="en-US" dirty="0" smtClean="0"/>
              <a:t>Permits group and Maintenance Business Management Team</a:t>
            </a:r>
          </a:p>
          <a:p>
            <a:pPr eaLnBrk="1" hangingPunct="1">
              <a:defRPr/>
            </a:pPr>
            <a:r>
              <a:rPr lang="en-US" altLang="en-US" dirty="0" smtClean="0"/>
              <a:t>Presented process to Public Engagement groups</a:t>
            </a:r>
          </a:p>
          <a:p>
            <a:pPr eaLnBrk="1" hangingPunct="1">
              <a:defRPr/>
            </a:pPr>
            <a:r>
              <a:rPr lang="en-US" altLang="en-US" dirty="0" smtClean="0"/>
              <a:t>Presented the input/recommendations</a:t>
            </a:r>
            <a:endParaRPr lang="en-US" altLang="en-US" dirty="0"/>
          </a:p>
          <a:p>
            <a:pPr lvl="1" eaLnBrk="1" hangingPunct="1">
              <a:defRPr/>
            </a:pPr>
            <a:r>
              <a:rPr lang="en-US" altLang="en-US" dirty="0"/>
              <a:t>Internal evaluation summarized key aspects of “process” (summary in packet) </a:t>
            </a:r>
          </a:p>
        </p:txBody>
      </p:sp>
      <p:sp>
        <p:nvSpPr>
          <p:cNvPr id="15155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525B6D22-7B94-4DCA-8620-0317F4175180}" type="slidenum">
              <a:rPr lang="en-US" altLang="en-US" sz="1200" smtClean="0">
                <a:solidFill>
                  <a:schemeClr val="tx2"/>
                </a:solidFill>
              </a:rPr>
              <a:pPr fontAlgn="base">
                <a:spcBef>
                  <a:spcPct val="0"/>
                </a:spcBef>
                <a:spcAft>
                  <a:spcPct val="0"/>
                </a:spcAft>
                <a:buClrTx/>
                <a:buFontTx/>
                <a:buNone/>
              </a:pPr>
              <a:t>5</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4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041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4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pPr eaLnBrk="1" hangingPunct="1"/>
            <a:r>
              <a:rPr lang="en-US" altLang="en-US" smtClean="0"/>
              <a:t>Closing the Loop – Stakeholder group</a:t>
            </a:r>
          </a:p>
        </p:txBody>
      </p:sp>
      <p:sp>
        <p:nvSpPr>
          <p:cNvPr id="67587" name="Content Placeholder 2"/>
          <p:cNvSpPr>
            <a:spLocks noGrp="1"/>
          </p:cNvSpPr>
          <p:nvPr>
            <p:ph idx="1"/>
          </p:nvPr>
        </p:nvSpPr>
        <p:spPr>
          <a:xfrm>
            <a:off x="2152650" y="1627188"/>
            <a:ext cx="7886700" cy="4729162"/>
          </a:xfrm>
        </p:spPr>
        <p:txBody>
          <a:bodyPr/>
          <a:lstStyle/>
          <a:p>
            <a:pPr eaLnBrk="1" hangingPunct="1"/>
            <a:r>
              <a:rPr lang="en-US" altLang="en-US" smtClean="0"/>
              <a:t>Plan how to close the loop at the beginning:</a:t>
            </a:r>
          </a:p>
          <a:p>
            <a:pPr lvl="1" eaLnBrk="1" hangingPunct="1"/>
            <a:r>
              <a:rPr lang="en-US" altLang="en-US" smtClean="0"/>
              <a:t>Plant the seeds early </a:t>
            </a:r>
          </a:p>
          <a:p>
            <a:pPr lvl="2" eaLnBrk="1" hangingPunct="1"/>
            <a:r>
              <a:rPr lang="en-US" altLang="en-US" smtClean="0"/>
              <a:t>Helps develop and manage expectations</a:t>
            </a:r>
          </a:p>
          <a:p>
            <a:pPr lvl="1" eaLnBrk="1" hangingPunct="1"/>
            <a:r>
              <a:rPr lang="en-US" altLang="en-US" smtClean="0"/>
              <a:t>Close small loops along the way…</a:t>
            </a:r>
          </a:p>
          <a:p>
            <a:pPr lvl="2" eaLnBrk="1" hangingPunct="1"/>
            <a:r>
              <a:rPr lang="en-US" altLang="en-US" smtClean="0"/>
              <a:t>Identifies issues early so they can be addressed quickly</a:t>
            </a:r>
          </a:p>
          <a:p>
            <a:pPr lvl="2" eaLnBrk="1" hangingPunct="1"/>
            <a:r>
              <a:rPr lang="en-US" altLang="en-US" smtClean="0"/>
              <a:t>Brings everyone along </a:t>
            </a:r>
          </a:p>
          <a:p>
            <a:pPr lvl="1" eaLnBrk="1" hangingPunct="1"/>
            <a:r>
              <a:rPr lang="en-US" altLang="en-US" smtClean="0"/>
              <a:t>…and at the end</a:t>
            </a:r>
          </a:p>
          <a:p>
            <a:pPr lvl="2" eaLnBrk="1" hangingPunct="1"/>
            <a:r>
              <a:rPr lang="en-US" altLang="en-US" smtClean="0"/>
              <a:t>Shared recommendations at last meeting; revised; shared via email for final feedback</a:t>
            </a:r>
          </a:p>
          <a:p>
            <a:pPr lvl="2" eaLnBrk="1" hangingPunct="1"/>
            <a:r>
              <a:rPr lang="en-US" altLang="en-US" smtClean="0"/>
              <a:t>Circled back with final recommendation document for their records </a:t>
            </a:r>
          </a:p>
          <a:p>
            <a:pPr lvl="2" eaLnBrk="1" hangingPunct="1"/>
            <a:r>
              <a:rPr lang="en-US" altLang="en-US" smtClean="0"/>
              <a:t>Press release to the public</a:t>
            </a:r>
          </a:p>
        </p:txBody>
      </p:sp>
      <p:sp>
        <p:nvSpPr>
          <p:cNvPr id="15360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BCE5E6C9-AD0B-488D-B2DD-06DBF0ED37E3}" type="slidenum">
              <a:rPr lang="en-US" altLang="en-US" sz="1200" smtClean="0">
                <a:solidFill>
                  <a:schemeClr val="tx2"/>
                </a:solidFill>
              </a:rPr>
              <a:pPr fontAlgn="base">
                <a:spcBef>
                  <a:spcPct val="0"/>
                </a:spcBef>
                <a:spcAft>
                  <a:spcPct val="0"/>
                </a:spcAft>
                <a:buClrTx/>
                <a:buFontTx/>
                <a:buNone/>
              </a:pPr>
              <a:t>6</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758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58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587">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58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58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58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5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p:cNvSpPr>
            <a:spLocks noGrp="1"/>
          </p:cNvSpPr>
          <p:nvPr>
            <p:ph type="title"/>
          </p:nvPr>
        </p:nvSpPr>
        <p:spPr>
          <a:solidFill>
            <a:srgbClr val="003865"/>
          </a:solidFill>
        </p:spPr>
        <p:txBody>
          <a:bodyPr/>
          <a:lstStyle/>
          <a:p>
            <a:pPr eaLnBrk="1" hangingPunct="1"/>
            <a:r>
              <a:rPr lang="en-US" altLang="en-US" smtClean="0"/>
              <a:t>MnDOT’s Area of Responsibility</a:t>
            </a:r>
          </a:p>
        </p:txBody>
      </p:sp>
      <p:pic>
        <p:nvPicPr>
          <p:cNvPr id="155651" name="Content Placeholder 3" descr="Visual representation of roadways in Minnesota"/>
          <p:cNvPicPr>
            <a:picLocks noGrp="1" noChangeAspect="1"/>
          </p:cNvPicPr>
          <p:nvPr>
            <p:ph idx="1"/>
          </p:nvPr>
        </p:nvPicPr>
        <p:blipFill>
          <a:blip r:embed="rId3">
            <a:extLst>
              <a:ext uri="{28A0092B-C50C-407E-A947-70E740481C1C}">
                <a14:useLocalDpi xmlns:a14="http://schemas.microsoft.com/office/drawing/2010/main" val="0"/>
              </a:ext>
            </a:extLst>
          </a:blip>
          <a:srcRect l="24821" t="10352" r="15614" b="8333"/>
          <a:stretch>
            <a:fillRect/>
          </a:stretch>
        </p:blipFill>
        <p:spPr>
          <a:xfrm>
            <a:off x="3849688" y="1357313"/>
            <a:ext cx="4870450" cy="5468937"/>
          </a:xfrm>
        </p:spPr>
      </p:pic>
      <p:pic>
        <p:nvPicPr>
          <p:cNvPr id="5" name="Picture 4" descr="Visual representation of roadways in Minnesota"/>
          <p:cNvPicPr>
            <a:picLocks noChangeAspect="1"/>
          </p:cNvPicPr>
          <p:nvPr/>
        </p:nvPicPr>
        <p:blipFill>
          <a:blip r:embed="rId4">
            <a:extLst>
              <a:ext uri="{28A0092B-C50C-407E-A947-70E740481C1C}">
                <a14:useLocalDpi xmlns:a14="http://schemas.microsoft.com/office/drawing/2010/main" val="0"/>
              </a:ext>
            </a:extLst>
          </a:blip>
          <a:srcRect l="25800" t="10870" r="16380" b="8984"/>
          <a:stretch>
            <a:fillRect/>
          </a:stretch>
        </p:blipFill>
        <p:spPr bwMode="auto">
          <a:xfrm>
            <a:off x="3898900" y="1330325"/>
            <a:ext cx="4821238" cy="549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11D618CC-9F55-4573-B5BB-5EA852FC3843}" type="slidenum">
              <a:rPr lang="en-US" altLang="en-US" sz="1200" smtClean="0">
                <a:solidFill>
                  <a:schemeClr val="tx2"/>
                </a:solidFill>
              </a:rPr>
              <a:pPr fontAlgn="base">
                <a:spcBef>
                  <a:spcPct val="0"/>
                </a:spcBef>
                <a:spcAft>
                  <a:spcPct val="0"/>
                </a:spcAft>
                <a:buClrTx/>
                <a:buFontTx/>
                <a:buNone/>
              </a:pPr>
              <a:t>7</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pPr eaLnBrk="1" hangingPunct="1">
              <a:defRPr/>
            </a:pPr>
            <a:r>
              <a:rPr lang="en-US" altLang="en-US" dirty="0" smtClean="0"/>
              <a:t>Value of Closing the Loop</a:t>
            </a:r>
            <a:br>
              <a:rPr lang="en-US" altLang="en-US" dirty="0" smtClean="0"/>
            </a:br>
            <a:r>
              <a:rPr lang="en-US" altLang="en-US" dirty="0" smtClean="0"/>
              <a:t>-Lessons Learned</a:t>
            </a:r>
          </a:p>
        </p:txBody>
      </p:sp>
      <p:sp>
        <p:nvSpPr>
          <p:cNvPr id="69635" name="Content Placeholder 2"/>
          <p:cNvSpPr>
            <a:spLocks noGrp="1"/>
          </p:cNvSpPr>
          <p:nvPr>
            <p:ph idx="1"/>
          </p:nvPr>
        </p:nvSpPr>
        <p:spPr>
          <a:xfrm>
            <a:off x="2152650" y="1627188"/>
            <a:ext cx="7886700" cy="4729162"/>
          </a:xfrm>
        </p:spPr>
        <p:txBody>
          <a:bodyPr/>
          <a:lstStyle/>
          <a:p>
            <a:pPr marL="0" indent="0" eaLnBrk="1" hangingPunct="1">
              <a:buFont typeface="Arial" panose="020B0604020202020204" pitchFamily="34" charset="0"/>
              <a:buNone/>
            </a:pPr>
            <a:r>
              <a:rPr lang="en-US" altLang="en-US" smtClean="0"/>
              <a:t>Evaluate methods along the way, make adjustments, and document</a:t>
            </a:r>
          </a:p>
          <a:p>
            <a:pPr lvl="1" eaLnBrk="1" hangingPunct="1"/>
            <a:r>
              <a:rPr lang="en-US" altLang="en-US" smtClean="0"/>
              <a:t>Minute approvals delayed posting of minutes externally </a:t>
            </a:r>
          </a:p>
          <a:p>
            <a:pPr lvl="2" eaLnBrk="1" hangingPunct="1"/>
            <a:r>
              <a:rPr lang="en-US" altLang="en-US" smtClean="0"/>
              <a:t>Format of approval process was adjusted mid-way through</a:t>
            </a:r>
          </a:p>
          <a:p>
            <a:pPr lvl="1" eaLnBrk="1" hangingPunct="1"/>
            <a:r>
              <a:rPr lang="en-US" altLang="en-US" smtClean="0"/>
              <a:t>Add the address to the paper feedback form handed out</a:t>
            </a:r>
          </a:p>
          <a:p>
            <a:pPr lvl="2" eaLnBrk="1" hangingPunct="1"/>
            <a:r>
              <a:rPr lang="en-US" altLang="en-US" smtClean="0"/>
              <a:t>Missed opportunities by adding it later</a:t>
            </a:r>
          </a:p>
          <a:p>
            <a:pPr lvl="1" eaLnBrk="1" hangingPunct="1"/>
            <a:r>
              <a:rPr lang="en-US" altLang="en-US" smtClean="0"/>
              <a:t>Listening sessions could have gathered contact information</a:t>
            </a:r>
          </a:p>
          <a:p>
            <a:pPr lvl="2" eaLnBrk="1" hangingPunct="1"/>
            <a:r>
              <a:rPr lang="en-US" altLang="en-US" smtClean="0"/>
              <a:t>Would need to be vetted for data practices before enacting</a:t>
            </a:r>
          </a:p>
          <a:p>
            <a:pPr lvl="2" eaLnBrk="1" hangingPunct="1"/>
            <a:endParaRPr lang="en-US" altLang="en-US" smtClean="0"/>
          </a:p>
        </p:txBody>
      </p:sp>
      <p:sp>
        <p:nvSpPr>
          <p:cNvPr id="15770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5914859B-E873-499B-B2CD-262121FECB04}" type="slidenum">
              <a:rPr lang="en-US" altLang="en-US" sz="1200" smtClean="0">
                <a:solidFill>
                  <a:schemeClr val="tx2"/>
                </a:solidFill>
              </a:rPr>
              <a:pPr fontAlgn="base">
                <a:spcBef>
                  <a:spcPct val="0"/>
                </a:spcBef>
                <a:spcAft>
                  <a:spcPct val="0"/>
                </a:spcAft>
                <a:buClrTx/>
                <a:buFontTx/>
                <a:buNone/>
              </a:pPr>
              <a:t>8</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635">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96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63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963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6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pPr eaLnBrk="1" hangingPunct="1"/>
            <a:r>
              <a:rPr lang="en-US" altLang="en-US" smtClean="0"/>
              <a:t>Closing the Loop Group Activity</a:t>
            </a:r>
          </a:p>
        </p:txBody>
      </p:sp>
      <p:graphicFrame>
        <p:nvGraphicFramePr>
          <p:cNvPr id="3" name="Diagram 2" descr="Diagram:&#10;Handout/Qns&#10;Group discussion&#10;Report Back "/>
          <p:cNvGraphicFramePr/>
          <p:nvPr>
            <p:extLst>
              <p:ext uri="{D42A27DB-BD31-4B8C-83A1-F6EECF244321}">
                <p14:modId xmlns:p14="http://schemas.microsoft.com/office/powerpoint/2010/main" val="2965717103"/>
              </p:ext>
            </p:extLst>
          </p:nvPr>
        </p:nvGraphicFramePr>
        <p:xfrm>
          <a:off x="1468437" y="1600917"/>
          <a:ext cx="8128000" cy="1585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Vertical Scroll 3"/>
          <p:cNvSpPr/>
          <p:nvPr/>
        </p:nvSpPr>
        <p:spPr>
          <a:xfrm>
            <a:off x="2501900" y="3186113"/>
            <a:ext cx="7315200" cy="2994025"/>
          </a:xfrm>
          <a:prstGeom prst="verticalScroll">
            <a:avLst/>
          </a:prstGeom>
          <a:solidFill>
            <a:srgbClr val="FFFF99"/>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r>
              <a:rPr lang="en-US" altLang="en-US" dirty="0">
                <a:solidFill>
                  <a:schemeClr val="tx1"/>
                </a:solidFill>
                <a:latin typeface="Freestyle Script" panose="030804020302050B0404" pitchFamily="66" charset="0"/>
              </a:rPr>
              <a:t>SCENARIOS</a:t>
            </a:r>
          </a:p>
        </p:txBody>
      </p:sp>
      <p:sp>
        <p:nvSpPr>
          <p:cNvPr id="15975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D849378C-9B4A-44B1-BE4B-3C895021CAA8}" type="slidenum">
              <a:rPr lang="en-US" altLang="en-US" sz="1200" smtClean="0">
                <a:solidFill>
                  <a:schemeClr val="tx2"/>
                </a:solidFill>
              </a:rPr>
              <a:pPr fontAlgn="base">
                <a:spcBef>
                  <a:spcPct val="0"/>
                </a:spcBef>
                <a:spcAft>
                  <a:spcPct val="0"/>
                </a:spcAft>
                <a:buClrTx/>
                <a:buFontTx/>
                <a:buNone/>
              </a:pPr>
              <a:t>9</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p:txBody>
          <a:bodyPr/>
          <a:lstStyle/>
          <a:p>
            <a:r>
              <a:rPr lang="en-US" altLang="en-US" smtClean="0"/>
              <a:t>Barriers/Issues (set-1)</a:t>
            </a:r>
          </a:p>
        </p:txBody>
      </p:sp>
      <p:sp>
        <p:nvSpPr>
          <p:cNvPr id="3" name="Content Placeholder 2"/>
          <p:cNvSpPr>
            <a:spLocks noGrp="1"/>
          </p:cNvSpPr>
          <p:nvPr>
            <p:ph sz="half" idx="1"/>
          </p:nvPr>
        </p:nvSpPr>
        <p:spPr>
          <a:xfrm>
            <a:off x="511175" y="1593850"/>
            <a:ext cx="5033963" cy="4583113"/>
          </a:xfrm>
        </p:spPr>
        <p:txBody>
          <a:bodyPr/>
          <a:lstStyle/>
          <a:p>
            <a:pPr>
              <a:defRPr/>
            </a:pPr>
            <a:r>
              <a:rPr lang="en-US" b="1" dirty="0" smtClean="0"/>
              <a:t>Contacting Public / Public Access:</a:t>
            </a:r>
          </a:p>
          <a:p>
            <a:pPr lvl="1">
              <a:defRPr/>
            </a:pPr>
            <a:r>
              <a:rPr lang="en-US" dirty="0" smtClean="0"/>
              <a:t>Public not asked how they want to engage</a:t>
            </a:r>
          </a:p>
          <a:p>
            <a:pPr lvl="2">
              <a:defRPr/>
            </a:pPr>
            <a:r>
              <a:rPr lang="en-US" dirty="0" smtClean="0">
                <a:solidFill>
                  <a:schemeClr val="tx1">
                    <a:lumMod val="75000"/>
                    <a:lumOff val="25000"/>
                  </a:schemeClr>
                </a:solidFill>
              </a:rPr>
              <a:t>Ask for preferences early on</a:t>
            </a:r>
          </a:p>
          <a:p>
            <a:pPr lvl="1">
              <a:defRPr/>
            </a:pPr>
            <a:r>
              <a:rPr lang="en-US" dirty="0" smtClean="0"/>
              <a:t>Contact information not collected</a:t>
            </a:r>
          </a:p>
          <a:p>
            <a:pPr lvl="2">
              <a:defRPr/>
            </a:pPr>
            <a:r>
              <a:rPr lang="en-US" dirty="0" smtClean="0">
                <a:solidFill>
                  <a:schemeClr val="tx1">
                    <a:lumMod val="75000"/>
                    <a:lumOff val="25000"/>
                  </a:schemeClr>
                </a:solidFill>
              </a:rPr>
              <a:t>Plan for collection when designing</a:t>
            </a:r>
          </a:p>
          <a:p>
            <a:pPr lvl="1">
              <a:defRPr/>
            </a:pPr>
            <a:r>
              <a:rPr lang="en-US" dirty="0" smtClean="0"/>
              <a:t>Privacy, confidentiality &amp; access to record  </a:t>
            </a:r>
          </a:p>
          <a:p>
            <a:pPr lvl="2">
              <a:defRPr/>
            </a:pPr>
            <a:r>
              <a:rPr lang="en-US" dirty="0" smtClean="0">
                <a:solidFill>
                  <a:schemeClr val="tx1">
                    <a:lumMod val="75000"/>
                    <a:lumOff val="25000"/>
                  </a:schemeClr>
                </a:solidFill>
              </a:rPr>
              <a:t>Evaluate need for signed consent, etc. </a:t>
            </a:r>
          </a:p>
          <a:p>
            <a:pPr lvl="2">
              <a:defRPr/>
            </a:pPr>
            <a:r>
              <a:rPr lang="en-US" dirty="0" smtClean="0">
                <a:solidFill>
                  <a:schemeClr val="tx1">
                    <a:lumMod val="75000"/>
                    <a:lumOff val="25000"/>
                  </a:schemeClr>
                </a:solidFill>
              </a:rPr>
              <a:t>Record with awareness of what is public record </a:t>
            </a:r>
          </a:p>
          <a:p>
            <a:pPr marL="457200" lvl="1" indent="0">
              <a:buFont typeface="Arial" panose="020B0604020202020204" pitchFamily="34" charset="0"/>
              <a:buNone/>
              <a:defRPr/>
            </a:pPr>
            <a:endParaRPr lang="en-US" dirty="0" smtClean="0"/>
          </a:p>
          <a:p>
            <a:pPr lvl="2">
              <a:defRPr/>
            </a:pPr>
            <a:endParaRPr lang="en-US" b="1" dirty="0" smtClean="0"/>
          </a:p>
          <a:p>
            <a:pPr lvl="1">
              <a:defRPr/>
            </a:pPr>
            <a:endParaRPr lang="en-US" b="1" dirty="0" smtClean="0"/>
          </a:p>
          <a:p>
            <a:pPr lvl="2">
              <a:defRPr/>
            </a:pPr>
            <a:endParaRPr lang="en-US" dirty="0"/>
          </a:p>
        </p:txBody>
      </p:sp>
      <p:sp>
        <p:nvSpPr>
          <p:cNvPr id="4" name="Content Placeholder 3"/>
          <p:cNvSpPr>
            <a:spLocks noGrp="1"/>
          </p:cNvSpPr>
          <p:nvPr>
            <p:ph sz="half" idx="2"/>
          </p:nvPr>
        </p:nvSpPr>
        <p:spPr>
          <a:xfrm>
            <a:off x="6194425" y="1593850"/>
            <a:ext cx="5400675" cy="4583113"/>
          </a:xfrm>
        </p:spPr>
        <p:txBody>
          <a:bodyPr/>
          <a:lstStyle/>
          <a:p>
            <a:pPr>
              <a:defRPr/>
            </a:pPr>
            <a:r>
              <a:rPr lang="en-US" b="1" dirty="0" smtClean="0"/>
              <a:t>Timing:</a:t>
            </a:r>
          </a:p>
          <a:p>
            <a:pPr lvl="1">
              <a:defRPr/>
            </a:pPr>
            <a:r>
              <a:rPr lang="en-US" dirty="0" smtClean="0"/>
              <a:t>Large gap between efforts and decisions</a:t>
            </a:r>
          </a:p>
          <a:p>
            <a:pPr lvl="2">
              <a:defRPr/>
            </a:pPr>
            <a:r>
              <a:rPr lang="en-US" dirty="0" smtClean="0">
                <a:solidFill>
                  <a:schemeClr val="tx1">
                    <a:lumMod val="75000"/>
                    <a:lumOff val="25000"/>
                  </a:schemeClr>
                </a:solidFill>
              </a:rPr>
              <a:t>Give timing indication upfront (establish and manage)</a:t>
            </a:r>
          </a:p>
          <a:p>
            <a:pPr lvl="2">
              <a:defRPr/>
            </a:pPr>
            <a:r>
              <a:rPr lang="en-US" dirty="0" smtClean="0">
                <a:solidFill>
                  <a:schemeClr val="tx1">
                    <a:lumMod val="75000"/>
                    <a:lumOff val="25000"/>
                  </a:schemeClr>
                </a:solidFill>
              </a:rPr>
              <a:t>Can be iterative (heard, recommended, etc.)</a:t>
            </a:r>
          </a:p>
          <a:p>
            <a:pPr lvl="1">
              <a:defRPr/>
            </a:pPr>
            <a:r>
              <a:rPr lang="en-US" dirty="0" smtClean="0"/>
              <a:t>Input can make schedules change/longer  </a:t>
            </a:r>
          </a:p>
          <a:p>
            <a:pPr lvl="2">
              <a:defRPr/>
            </a:pPr>
            <a:r>
              <a:rPr lang="en-US" dirty="0" smtClean="0">
                <a:solidFill>
                  <a:schemeClr val="tx1">
                    <a:lumMod val="75000"/>
                    <a:lumOff val="25000"/>
                  </a:schemeClr>
                </a:solidFill>
              </a:rPr>
              <a:t>Communicate when projects have been redirected </a:t>
            </a:r>
          </a:p>
          <a:p>
            <a:pPr lvl="2">
              <a:defRPr/>
            </a:pPr>
            <a:r>
              <a:rPr lang="en-US" dirty="0" smtClean="0">
                <a:solidFill>
                  <a:schemeClr val="tx1">
                    <a:lumMod val="75000"/>
                    <a:lumOff val="25000"/>
                  </a:schemeClr>
                </a:solidFill>
              </a:rPr>
              <a:t>Keep public informed during delays</a:t>
            </a:r>
          </a:p>
          <a:p>
            <a:pPr lvl="2">
              <a:defRPr/>
            </a:pPr>
            <a:endParaRPr lang="en-US" dirty="0" smtClean="0"/>
          </a:p>
          <a:p>
            <a:pPr>
              <a:defRPr/>
            </a:pPr>
            <a:endParaRPr lang="en-US" dirty="0" smtClean="0"/>
          </a:p>
          <a:p>
            <a:pPr lvl="1">
              <a:defRPr/>
            </a:pPr>
            <a:endParaRPr lang="en-US" dirty="0" smtClean="0"/>
          </a:p>
          <a:p>
            <a:pPr lvl="1">
              <a:defRPr/>
            </a:pPr>
            <a:endParaRPr lang="en-US" dirty="0"/>
          </a:p>
        </p:txBody>
      </p:sp>
      <p:sp>
        <p:nvSpPr>
          <p:cNvPr id="5" name="Date Placeholder 4"/>
          <p:cNvSpPr>
            <a:spLocks noGrp="1"/>
          </p:cNvSpPr>
          <p:nvPr>
            <p:ph type="dt" sz="quarter" idx="10"/>
          </p:nvPr>
        </p:nvSpPr>
        <p:spPr/>
        <p:txBody>
          <a:bodyPr/>
          <a:lstStyle/>
          <a:p>
            <a:pPr>
              <a:defRPr/>
            </a:pPr>
            <a:fld id="{71EC4D73-11C3-413B-9863-03014972A2D9}" type="datetime1">
              <a:rPr lang="en-US" smtClean="0"/>
              <a:pPr>
                <a:defRPr/>
              </a:pPr>
              <a:t>4/2/2018</a:t>
            </a:fld>
            <a:endParaRPr lang="en-US" dirty="0"/>
          </a:p>
        </p:txBody>
      </p:sp>
      <p:sp>
        <p:nvSpPr>
          <p:cNvPr id="6" name="Footer Placeholder 5"/>
          <p:cNvSpPr>
            <a:spLocks noGrp="1"/>
          </p:cNvSpPr>
          <p:nvPr>
            <p:ph type="ftr" sz="quarter" idx="11"/>
          </p:nvPr>
        </p:nvSpPr>
        <p:spPr/>
        <p:txBody>
          <a:bodyPr/>
          <a:lstStyle/>
          <a:p>
            <a:pPr>
              <a:defRPr/>
            </a:pPr>
            <a:r>
              <a:rPr lang="en-US" dirty="0" smtClean="0"/>
              <a:t>PE Workshop 2018</a:t>
            </a:r>
            <a:endParaRPr lang="en-US" dirty="0"/>
          </a:p>
        </p:txBody>
      </p:sp>
      <p:sp>
        <p:nvSpPr>
          <p:cNvPr id="7" name="Slide Number Placeholder 6"/>
          <p:cNvSpPr>
            <a:spLocks noGrp="1"/>
          </p:cNvSpPr>
          <p:nvPr>
            <p:ph type="sldNum" sz="quarter" idx="12"/>
          </p:nvPr>
        </p:nvSpPr>
        <p:spPr/>
        <p:txBody>
          <a:bodyPr/>
          <a:lstStyle/>
          <a:p>
            <a:pPr>
              <a:defRPr/>
            </a:pPr>
            <a:fld id="{57C2907F-9F80-4CFF-B9FA-E1529B5DAED5}" type="slidenum">
              <a:rPr lang="en-US" smtClean="0"/>
              <a:pPr>
                <a:defRPr/>
              </a:pPr>
              <a:t>10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 calcmode="lin" valueType="num">
                                      <p:cBhvr additive="base">
                                        <p:cTn id="49"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
                                            <p:txEl>
                                              <p:pRg st="2" end="2"/>
                                            </p:txEl>
                                          </p:spTgt>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 calcmode="lin" valueType="num">
                                      <p:cBhvr additive="base">
                                        <p:cTn id="53"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2" fill="hold" nodeType="clickEffect">
                                  <p:stCondLst>
                                    <p:cond delay="0"/>
                                  </p:stCondLst>
                                  <p:childTnLst>
                                    <p:set>
                                      <p:cBhvr>
                                        <p:cTn id="62" dur="1" fill="hold">
                                          <p:stCondLst>
                                            <p:cond delay="0"/>
                                          </p:stCondLst>
                                        </p:cTn>
                                        <p:tgtEl>
                                          <p:spTgt spid="4">
                                            <p:txEl>
                                              <p:pRg st="5" end="5"/>
                                            </p:txEl>
                                          </p:spTgt>
                                        </p:tgtEl>
                                        <p:attrNameLst>
                                          <p:attrName>style.visibility</p:attrName>
                                        </p:attrNameLst>
                                      </p:cBhvr>
                                      <p:to>
                                        <p:strVal val="visible"/>
                                      </p:to>
                                    </p:set>
                                    <p:anim calcmode="lin" valueType="num">
                                      <p:cBhvr additive="base">
                                        <p:cTn id="63" dur="50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4">
                                            <p:txEl>
                                              <p:pRg st="5" end="5"/>
                                            </p:txEl>
                                          </p:spTgt>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 calcmode="lin" valueType="num">
                                      <p:cBhvr additive="base">
                                        <p:cTn id="67" dur="5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altLang="en-US" smtClean="0"/>
              <a:t>Barriers/Issues (set-2)</a:t>
            </a:r>
          </a:p>
        </p:txBody>
      </p:sp>
      <p:sp>
        <p:nvSpPr>
          <p:cNvPr id="3" name="Content Placeholder 2"/>
          <p:cNvSpPr>
            <a:spLocks noGrp="1"/>
          </p:cNvSpPr>
          <p:nvPr>
            <p:ph sz="half" idx="1"/>
          </p:nvPr>
        </p:nvSpPr>
        <p:spPr>
          <a:xfrm>
            <a:off x="511175" y="1593850"/>
            <a:ext cx="5508625" cy="4583113"/>
          </a:xfrm>
        </p:spPr>
        <p:txBody>
          <a:bodyPr/>
          <a:lstStyle/>
          <a:p>
            <a:pPr>
              <a:defRPr/>
            </a:pPr>
            <a:r>
              <a:rPr lang="en-US" b="1" dirty="0" smtClean="0"/>
              <a:t>Limited role of PE staff:</a:t>
            </a:r>
          </a:p>
          <a:p>
            <a:pPr lvl="1">
              <a:defRPr/>
            </a:pPr>
            <a:r>
              <a:rPr lang="en-US" dirty="0" smtClean="0"/>
              <a:t>Can summarize and recommend; may not know what was done  </a:t>
            </a:r>
          </a:p>
          <a:p>
            <a:pPr lvl="2">
              <a:defRPr/>
            </a:pPr>
            <a:r>
              <a:rPr lang="en-US" dirty="0" smtClean="0">
                <a:solidFill>
                  <a:schemeClr val="tx1">
                    <a:lumMod val="75000"/>
                    <a:lumOff val="25000"/>
                  </a:schemeClr>
                </a:solidFill>
              </a:rPr>
              <a:t>Need to get decision-maker commitment upfront / ongoing</a:t>
            </a:r>
          </a:p>
          <a:p>
            <a:pPr lvl="2">
              <a:defRPr/>
            </a:pPr>
            <a:endParaRPr lang="en-US" b="1" dirty="0" smtClean="0"/>
          </a:p>
          <a:p>
            <a:pPr lvl="1">
              <a:defRPr/>
            </a:pPr>
            <a:endParaRPr lang="en-US" b="1" dirty="0" smtClean="0"/>
          </a:p>
          <a:p>
            <a:pPr lvl="2">
              <a:defRPr/>
            </a:pPr>
            <a:endParaRPr lang="en-US" dirty="0"/>
          </a:p>
        </p:txBody>
      </p:sp>
      <p:sp>
        <p:nvSpPr>
          <p:cNvPr id="4" name="Content Placeholder 3"/>
          <p:cNvSpPr>
            <a:spLocks noGrp="1"/>
          </p:cNvSpPr>
          <p:nvPr>
            <p:ph sz="half" idx="2"/>
          </p:nvPr>
        </p:nvSpPr>
        <p:spPr>
          <a:xfrm>
            <a:off x="6450013" y="1593850"/>
            <a:ext cx="5145087" cy="4583113"/>
          </a:xfrm>
        </p:spPr>
        <p:txBody>
          <a:bodyPr/>
          <a:lstStyle/>
          <a:p>
            <a:pPr>
              <a:defRPr/>
            </a:pPr>
            <a:r>
              <a:rPr lang="en-US" b="1" dirty="0" smtClean="0"/>
              <a:t>Sensitive topics:</a:t>
            </a:r>
          </a:p>
          <a:p>
            <a:pPr lvl="1">
              <a:defRPr/>
            </a:pPr>
            <a:r>
              <a:rPr lang="en-US" dirty="0" smtClean="0"/>
              <a:t>Contentious issues may cause reluctance to report back </a:t>
            </a:r>
          </a:p>
          <a:p>
            <a:pPr lvl="2">
              <a:defRPr/>
            </a:pPr>
            <a:r>
              <a:rPr lang="en-US" dirty="0" smtClean="0">
                <a:solidFill>
                  <a:schemeClr val="tx1">
                    <a:lumMod val="75000"/>
                    <a:lumOff val="25000"/>
                  </a:schemeClr>
                </a:solidFill>
              </a:rPr>
              <a:t>Need to report back regardless and accept risks that go with dissatisfaction</a:t>
            </a:r>
          </a:p>
          <a:p>
            <a:pPr lvl="1">
              <a:defRPr/>
            </a:pPr>
            <a:r>
              <a:rPr lang="en-US" dirty="0" smtClean="0"/>
              <a:t>Decision can look biased</a:t>
            </a:r>
          </a:p>
          <a:p>
            <a:pPr lvl="2">
              <a:defRPr/>
            </a:pPr>
            <a:r>
              <a:rPr lang="en-US" dirty="0" smtClean="0">
                <a:solidFill>
                  <a:schemeClr val="tx1">
                    <a:lumMod val="75000"/>
                    <a:lumOff val="25000"/>
                  </a:schemeClr>
                </a:solidFill>
              </a:rPr>
              <a:t>Show how process was fair, robust and honest (document)</a:t>
            </a:r>
          </a:p>
          <a:p>
            <a:pPr lvl="2">
              <a:defRPr/>
            </a:pPr>
            <a:r>
              <a:rPr lang="en-US" dirty="0" smtClean="0">
                <a:solidFill>
                  <a:schemeClr val="tx1">
                    <a:lumMod val="75000"/>
                    <a:lumOff val="25000"/>
                  </a:schemeClr>
                </a:solidFill>
              </a:rPr>
              <a:t>Communicate on process and results  </a:t>
            </a:r>
          </a:p>
          <a:p>
            <a:pPr lvl="2">
              <a:defRPr/>
            </a:pPr>
            <a:endParaRPr lang="en-US" dirty="0" smtClean="0"/>
          </a:p>
          <a:p>
            <a:pPr>
              <a:defRPr/>
            </a:pPr>
            <a:endParaRPr lang="en-US" dirty="0" smtClean="0"/>
          </a:p>
          <a:p>
            <a:pPr lvl="1">
              <a:defRPr/>
            </a:pPr>
            <a:endParaRPr lang="en-US" dirty="0" smtClean="0"/>
          </a:p>
          <a:p>
            <a:pPr lvl="1">
              <a:defRPr/>
            </a:pPr>
            <a:endParaRPr lang="en-US" dirty="0" smtClean="0"/>
          </a:p>
          <a:p>
            <a:pPr lvl="2">
              <a:defRPr/>
            </a:pPr>
            <a:endParaRPr lang="en-US" dirty="0" smtClean="0"/>
          </a:p>
          <a:p>
            <a:pPr>
              <a:defRPr/>
            </a:pPr>
            <a:endParaRPr lang="en-US" dirty="0" smtClean="0"/>
          </a:p>
          <a:p>
            <a:pPr lvl="1">
              <a:defRPr/>
            </a:pPr>
            <a:endParaRPr lang="en-US" dirty="0" smtClean="0"/>
          </a:p>
          <a:p>
            <a:pPr lvl="1">
              <a:defRPr/>
            </a:pPr>
            <a:endParaRPr lang="en-US" dirty="0"/>
          </a:p>
        </p:txBody>
      </p:sp>
      <p:sp>
        <p:nvSpPr>
          <p:cNvPr id="5" name="Date Placeholder 4"/>
          <p:cNvSpPr>
            <a:spLocks noGrp="1"/>
          </p:cNvSpPr>
          <p:nvPr>
            <p:ph type="dt" sz="quarter" idx="10"/>
          </p:nvPr>
        </p:nvSpPr>
        <p:spPr/>
        <p:txBody>
          <a:bodyPr/>
          <a:lstStyle/>
          <a:p>
            <a:pPr>
              <a:defRPr/>
            </a:pPr>
            <a:fld id="{71EC4D73-11C3-413B-9863-03014972A2D9}" type="datetime1">
              <a:rPr lang="en-US" smtClean="0"/>
              <a:pPr>
                <a:defRPr/>
              </a:pPr>
              <a:t>4/2/2018</a:t>
            </a:fld>
            <a:endParaRPr lang="en-US" dirty="0"/>
          </a:p>
        </p:txBody>
      </p:sp>
      <p:sp>
        <p:nvSpPr>
          <p:cNvPr id="6" name="Footer Placeholder 5"/>
          <p:cNvSpPr>
            <a:spLocks noGrp="1"/>
          </p:cNvSpPr>
          <p:nvPr>
            <p:ph type="ftr" sz="quarter" idx="11"/>
          </p:nvPr>
        </p:nvSpPr>
        <p:spPr/>
        <p:txBody>
          <a:bodyPr/>
          <a:lstStyle/>
          <a:p>
            <a:pPr>
              <a:defRPr/>
            </a:pPr>
            <a:r>
              <a:rPr lang="en-US" dirty="0" smtClean="0"/>
              <a:t>PE Workshop 2018</a:t>
            </a:r>
            <a:endParaRPr lang="en-US" dirty="0"/>
          </a:p>
        </p:txBody>
      </p:sp>
      <p:sp>
        <p:nvSpPr>
          <p:cNvPr id="7" name="Slide Number Placeholder 6"/>
          <p:cNvSpPr>
            <a:spLocks noGrp="1"/>
          </p:cNvSpPr>
          <p:nvPr>
            <p:ph type="sldNum" sz="quarter" idx="12"/>
          </p:nvPr>
        </p:nvSpPr>
        <p:spPr/>
        <p:txBody>
          <a:bodyPr/>
          <a:lstStyle/>
          <a:p>
            <a:pPr>
              <a:defRPr/>
            </a:pPr>
            <a:fld id="{CBDF782F-843C-48EB-8D56-495846554049}" type="slidenum">
              <a:rPr lang="en-US" smtClean="0"/>
              <a:pPr>
                <a:defRPr/>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additive="base">
                                        <p:cTn id="41" dur="50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6"/>
          <p:cNvSpPr>
            <a:spLocks noGrp="1"/>
          </p:cNvSpPr>
          <p:nvPr>
            <p:ph type="title"/>
          </p:nvPr>
        </p:nvSpPr>
        <p:spPr>
          <a:xfrm>
            <a:off x="0" y="1651000"/>
            <a:ext cx="12192000" cy="1733550"/>
          </a:xfrm>
        </p:spPr>
        <p:txBody>
          <a:bodyPr/>
          <a:lstStyle/>
          <a:p>
            <a:pPr eaLnBrk="1" hangingPunct="1"/>
            <a:r>
              <a:rPr lang="en-US" altLang="en-US" smtClean="0"/>
              <a:t>Thank You</a:t>
            </a:r>
          </a:p>
        </p:txBody>
      </p:sp>
      <p:sp>
        <p:nvSpPr>
          <p:cNvPr id="162819" name="Date Placeholder 3"/>
          <p:cNvSpPr>
            <a:spLocks noGrp="1"/>
          </p:cNvSpPr>
          <p:nvPr>
            <p:ph type="dt"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FDEF09D3-8820-4E91-9189-267C6F161C0D}" type="datetime1">
              <a:rPr lang="en-US" altLang="en-US" sz="1200" smtClean="0">
                <a:solidFill>
                  <a:schemeClr val="tx2"/>
                </a:solidFill>
              </a:rPr>
              <a:pPr fontAlgn="base">
                <a:spcBef>
                  <a:spcPct val="0"/>
                </a:spcBef>
                <a:spcAft>
                  <a:spcPct val="0"/>
                </a:spcAft>
                <a:buClrTx/>
                <a:buFontTx/>
                <a:buNone/>
              </a:pPr>
              <a:t>4/2/2018</a:t>
            </a:fld>
            <a:endParaRPr lang="en-US" altLang="en-US" sz="1200" smtClean="0">
              <a:solidFill>
                <a:schemeClr val="tx2"/>
              </a:solidFill>
            </a:endParaRPr>
          </a:p>
        </p:txBody>
      </p:sp>
      <p:sp>
        <p:nvSpPr>
          <p:cNvPr id="162820" name="Slide Number Placeholder 5"/>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07BE38D9-CF41-4524-8294-69499D02D1BC}" type="slidenum">
              <a:rPr lang="en-US" altLang="en-US" sz="1200" smtClean="0">
                <a:solidFill>
                  <a:schemeClr val="tx2"/>
                </a:solidFill>
              </a:rPr>
              <a:pPr fontAlgn="base">
                <a:spcBef>
                  <a:spcPct val="0"/>
                </a:spcBef>
                <a:spcAft>
                  <a:spcPct val="0"/>
                </a:spcAft>
                <a:buClrTx/>
                <a:buFontTx/>
                <a:buNone/>
              </a:pPr>
              <a:t>12</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FD9223-248A-4691-BB63-6D0CDBFC3A65}">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purl.org/dc/term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MN.IT</Template>
  <TotalTime>22665</TotalTime>
  <Words>1076</Words>
  <Application>Microsoft Office PowerPoint</Application>
  <PresentationFormat>Widescreen</PresentationFormat>
  <Paragraphs>170</Paragraphs>
  <Slides>12</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Black</vt:lpstr>
      <vt:lpstr>Calibri</vt:lpstr>
      <vt:lpstr>Freestyle Script</vt:lpstr>
      <vt:lpstr>NeueHaasGroteskText Std</vt:lpstr>
      <vt:lpstr>MN.IT</vt:lpstr>
      <vt:lpstr>Mowing and Haying in the Right of Way Public Engagement Process</vt:lpstr>
      <vt:lpstr>Public Engagement Process</vt:lpstr>
      <vt:lpstr>Demands on MnDOT’s Roadsides</vt:lpstr>
      <vt:lpstr>Closed the Loop in Multiple Ways</vt:lpstr>
      <vt:lpstr>Closed the Loop in Multiple Ways</vt:lpstr>
      <vt:lpstr>Closing the Loop – Stakeholder group</vt:lpstr>
      <vt:lpstr>MnDOT’s Area of Responsibility</vt:lpstr>
      <vt:lpstr>Value of Closing the Loop -Lessons Learned</vt:lpstr>
      <vt:lpstr>Closing the Loop Group Activity</vt:lpstr>
      <vt:lpstr>Barriers/Issues (set-1)</vt:lpstr>
      <vt:lpstr>Barriers/Issues (set-2)</vt:lpstr>
      <vt:lpstr>Thank You</vt:lpstr>
    </vt:vector>
  </TitlesOfParts>
  <Company>State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Minnesota Sample PowerPoint Template</dc:title>
  <dc:subject>PowerPoint Template</dc:subject>
  <dc:creator>MN.IT Services Communications</dc:creator>
  <cp:keywords>PowerPoint, Template</cp:keywords>
  <dc:description>Version 1.1, Released 8-2016</dc:description>
  <cp:lastModifiedBy>Micheal Foley</cp:lastModifiedBy>
  <cp:revision>828</cp:revision>
  <cp:lastPrinted>2018-03-12T16:23:51Z</cp:lastPrinted>
  <dcterms:created xsi:type="dcterms:W3CDTF">2016-01-06T16:54:03Z</dcterms:created>
  <dcterms:modified xsi:type="dcterms:W3CDTF">2018-04-02T17:51:41Z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